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DDE65E-EAA7-4F22-86ED-F33884350268}" v="4" dt="2025-12-11T22:59:40.82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undo custSel modSld">
      <pc:chgData name="Michelle Cortez" userId="c3e0c422-0b42-40a3-a437-72f117c8f539" providerId="ADAL" clId="{9931B0D5-8BB2-4917-ACC6-09EB49C58EC1}" dt="2025-12-11T23:00:05.465" v="126" actId="20577"/>
      <pc:docMkLst>
        <pc:docMk/>
      </pc:docMkLst>
      <pc:sldChg chg="addSp modSp mod">
        <pc:chgData name="Michelle Cortez" userId="c3e0c422-0b42-40a3-a437-72f117c8f539" providerId="ADAL" clId="{9931B0D5-8BB2-4917-ACC6-09EB49C58EC1}" dt="2025-12-11T23:00:05.465" v="126" actId="20577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1T22:57:42.156" v="22" actId="1076"/>
          <ac:spMkLst>
            <pc:docMk/>
            <pc:sldMk cId="0" sldId="256"/>
            <ac:spMk id="14" creationId="{6C3D56E0-F26C-7EC8-9948-6A26B7B4591C}"/>
          </ac:spMkLst>
        </pc:spChg>
        <pc:spChg chg="add mod">
          <ac:chgData name="Michelle Cortez" userId="c3e0c422-0b42-40a3-a437-72f117c8f539" providerId="ADAL" clId="{9931B0D5-8BB2-4917-ACC6-09EB49C58EC1}" dt="2025-12-11T22:58:34.127" v="55" actId="1076"/>
          <ac:spMkLst>
            <pc:docMk/>
            <pc:sldMk cId="0" sldId="256"/>
            <ac:spMk id="15" creationId="{3326C803-BD3A-E0AF-95DF-B9DB9C978825}"/>
          </ac:spMkLst>
        </pc:spChg>
        <pc:spChg chg="add mod">
          <ac:chgData name="Michelle Cortez" userId="c3e0c422-0b42-40a3-a437-72f117c8f539" providerId="ADAL" clId="{9931B0D5-8BB2-4917-ACC6-09EB49C58EC1}" dt="2025-12-11T22:59:35.709" v="98" actId="1076"/>
          <ac:spMkLst>
            <pc:docMk/>
            <pc:sldMk cId="0" sldId="256"/>
            <ac:spMk id="16" creationId="{BEB17102-43A6-41C6-E25B-1EAADDC7071C}"/>
          </ac:spMkLst>
        </pc:spChg>
        <pc:spChg chg="add mod">
          <ac:chgData name="Michelle Cortez" userId="c3e0c422-0b42-40a3-a437-72f117c8f539" providerId="ADAL" clId="{9931B0D5-8BB2-4917-ACC6-09EB49C58EC1}" dt="2025-12-11T23:00:05.465" v="126" actId="20577"/>
          <ac:spMkLst>
            <pc:docMk/>
            <pc:sldMk cId="0" sldId="256"/>
            <ac:spMk id="17" creationId="{0FB205BB-4E8F-89FE-3B9D-EB71DA1B22EB}"/>
          </ac:spMkLst>
        </pc:spChg>
        <pc:grpChg chg="mod">
          <ac:chgData name="Michelle Cortez" userId="c3e0c422-0b42-40a3-a437-72f117c8f539" providerId="ADAL" clId="{9931B0D5-8BB2-4917-ACC6-09EB49C58EC1}" dt="2025-12-11T22:57:51.719" v="25" actId="1076"/>
          <ac:grpSpMkLst>
            <pc:docMk/>
            <pc:sldMk cId="0" sldId="256"/>
            <ac:grpSpMk id="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A7C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74281" y="12"/>
              <a:ext cx="7298690" cy="2439670"/>
            </a:xfrm>
            <a:custGeom>
              <a:avLst/>
              <a:gdLst/>
              <a:ahLst/>
              <a:cxnLst/>
              <a:rect l="l" t="t" r="r" b="b"/>
              <a:pathLst>
                <a:path w="7298690" h="2439670">
                  <a:moveTo>
                    <a:pt x="302120" y="2288438"/>
                  </a:moveTo>
                  <a:lnTo>
                    <a:pt x="294411" y="2240711"/>
                  </a:lnTo>
                  <a:lnTo>
                    <a:pt x="281038" y="2214880"/>
                  </a:lnTo>
                  <a:lnTo>
                    <a:pt x="281038" y="2288438"/>
                  </a:lnTo>
                  <a:lnTo>
                    <a:pt x="270814" y="2339009"/>
                  </a:lnTo>
                  <a:lnTo>
                    <a:pt x="242951" y="2380323"/>
                  </a:lnTo>
                  <a:lnTo>
                    <a:pt x="201625" y="2408199"/>
                  </a:lnTo>
                  <a:lnTo>
                    <a:pt x="151053" y="2418410"/>
                  </a:lnTo>
                  <a:lnTo>
                    <a:pt x="100482" y="2408199"/>
                  </a:lnTo>
                  <a:lnTo>
                    <a:pt x="59169" y="2380323"/>
                  </a:lnTo>
                  <a:lnTo>
                    <a:pt x="31292" y="2339009"/>
                  </a:lnTo>
                  <a:lnTo>
                    <a:pt x="21069" y="2288438"/>
                  </a:lnTo>
                  <a:lnTo>
                    <a:pt x="31292" y="2237854"/>
                  </a:lnTo>
                  <a:lnTo>
                    <a:pt x="59169" y="2196541"/>
                  </a:lnTo>
                  <a:lnTo>
                    <a:pt x="100482" y="2168677"/>
                  </a:lnTo>
                  <a:lnTo>
                    <a:pt x="151053" y="2158454"/>
                  </a:lnTo>
                  <a:lnTo>
                    <a:pt x="201625" y="2168677"/>
                  </a:lnTo>
                  <a:lnTo>
                    <a:pt x="242951" y="2196541"/>
                  </a:lnTo>
                  <a:lnTo>
                    <a:pt x="270814" y="2237854"/>
                  </a:lnTo>
                  <a:lnTo>
                    <a:pt x="281038" y="2288438"/>
                  </a:lnTo>
                  <a:lnTo>
                    <a:pt x="281038" y="2214880"/>
                  </a:lnTo>
                  <a:lnTo>
                    <a:pt x="272948" y="2199246"/>
                  </a:lnTo>
                  <a:lnTo>
                    <a:pt x="240245" y="2166531"/>
                  </a:lnTo>
                  <a:lnTo>
                    <a:pt x="224624" y="2158454"/>
                  </a:lnTo>
                  <a:lnTo>
                    <a:pt x="198780" y="2145080"/>
                  </a:lnTo>
                  <a:lnTo>
                    <a:pt x="151053" y="2137372"/>
                  </a:lnTo>
                  <a:lnTo>
                    <a:pt x="103327" y="2145080"/>
                  </a:lnTo>
                  <a:lnTo>
                    <a:pt x="61861" y="2166531"/>
                  </a:lnTo>
                  <a:lnTo>
                    <a:pt x="29159" y="2199246"/>
                  </a:lnTo>
                  <a:lnTo>
                    <a:pt x="7696" y="2240711"/>
                  </a:lnTo>
                  <a:lnTo>
                    <a:pt x="0" y="2288438"/>
                  </a:lnTo>
                  <a:lnTo>
                    <a:pt x="7696" y="2336152"/>
                  </a:lnTo>
                  <a:lnTo>
                    <a:pt x="29159" y="2377617"/>
                  </a:lnTo>
                  <a:lnTo>
                    <a:pt x="61861" y="2410333"/>
                  </a:lnTo>
                  <a:lnTo>
                    <a:pt x="103327" y="2431783"/>
                  </a:lnTo>
                  <a:lnTo>
                    <a:pt x="151053" y="2439492"/>
                  </a:lnTo>
                  <a:lnTo>
                    <a:pt x="198780" y="2431783"/>
                  </a:lnTo>
                  <a:lnTo>
                    <a:pt x="224624" y="2418410"/>
                  </a:lnTo>
                  <a:lnTo>
                    <a:pt x="240245" y="2410333"/>
                  </a:lnTo>
                  <a:lnTo>
                    <a:pt x="272948" y="2377617"/>
                  </a:lnTo>
                  <a:lnTo>
                    <a:pt x="294411" y="2336152"/>
                  </a:lnTo>
                  <a:lnTo>
                    <a:pt x="302120" y="2288438"/>
                  </a:lnTo>
                  <a:close/>
                </a:path>
                <a:path w="7298690" h="2439670">
                  <a:moveTo>
                    <a:pt x="7298106" y="0"/>
                  </a:moveTo>
                  <a:lnTo>
                    <a:pt x="3685336" y="0"/>
                  </a:lnTo>
                  <a:lnTo>
                    <a:pt x="3685209" y="3378"/>
                  </a:lnTo>
                  <a:lnTo>
                    <a:pt x="3683635" y="53200"/>
                  </a:lnTo>
                  <a:lnTo>
                    <a:pt x="3682390" y="103403"/>
                  </a:lnTo>
                  <a:lnTo>
                    <a:pt x="3681552" y="153911"/>
                  </a:lnTo>
                  <a:lnTo>
                    <a:pt x="3681171" y="204635"/>
                  </a:lnTo>
                  <a:lnTo>
                    <a:pt x="3681336" y="255447"/>
                  </a:lnTo>
                  <a:lnTo>
                    <a:pt x="3682098" y="306260"/>
                  </a:lnTo>
                  <a:lnTo>
                    <a:pt x="3683546" y="356997"/>
                  </a:lnTo>
                  <a:lnTo>
                    <a:pt x="3685717" y="407530"/>
                  </a:lnTo>
                  <a:lnTo>
                    <a:pt x="3688715" y="457771"/>
                  </a:lnTo>
                  <a:lnTo>
                    <a:pt x="3692575" y="507631"/>
                  </a:lnTo>
                  <a:lnTo>
                    <a:pt x="3697389" y="557009"/>
                  </a:lnTo>
                  <a:lnTo>
                    <a:pt x="3703205" y="605790"/>
                  </a:lnTo>
                  <a:lnTo>
                    <a:pt x="3710114" y="653897"/>
                  </a:lnTo>
                  <a:lnTo>
                    <a:pt x="3718166" y="701217"/>
                  </a:lnTo>
                  <a:lnTo>
                    <a:pt x="3727450" y="747661"/>
                  </a:lnTo>
                  <a:lnTo>
                    <a:pt x="3738003" y="793127"/>
                  </a:lnTo>
                  <a:lnTo>
                    <a:pt x="3749916" y="837514"/>
                  </a:lnTo>
                  <a:lnTo>
                    <a:pt x="3763264" y="880719"/>
                  </a:lnTo>
                  <a:lnTo>
                    <a:pt x="3778085" y="922655"/>
                  </a:lnTo>
                  <a:lnTo>
                    <a:pt x="3794468" y="963231"/>
                  </a:lnTo>
                  <a:lnTo>
                    <a:pt x="3812489" y="1002322"/>
                  </a:lnTo>
                  <a:lnTo>
                    <a:pt x="3832199" y="1039850"/>
                  </a:lnTo>
                  <a:lnTo>
                    <a:pt x="3853675" y="1075715"/>
                  </a:lnTo>
                  <a:lnTo>
                    <a:pt x="3876979" y="1109814"/>
                  </a:lnTo>
                  <a:lnTo>
                    <a:pt x="3902176" y="1142047"/>
                  </a:lnTo>
                  <a:lnTo>
                    <a:pt x="3929354" y="1172324"/>
                  </a:lnTo>
                  <a:lnTo>
                    <a:pt x="3958564" y="1200531"/>
                  </a:lnTo>
                  <a:lnTo>
                    <a:pt x="3989870" y="1226591"/>
                  </a:lnTo>
                  <a:lnTo>
                    <a:pt x="4023360" y="1250391"/>
                  </a:lnTo>
                  <a:lnTo>
                    <a:pt x="4059085" y="1271828"/>
                  </a:lnTo>
                  <a:lnTo>
                    <a:pt x="4492333" y="1381721"/>
                  </a:lnTo>
                  <a:lnTo>
                    <a:pt x="5096446" y="1428940"/>
                  </a:lnTo>
                  <a:lnTo>
                    <a:pt x="5633440" y="1438770"/>
                  </a:lnTo>
                  <a:lnTo>
                    <a:pt x="6032208" y="1433626"/>
                  </a:lnTo>
                  <a:lnTo>
                    <a:pt x="7298106" y="1438414"/>
                  </a:lnTo>
                  <a:lnTo>
                    <a:pt x="7298106" y="1433626"/>
                  </a:lnTo>
                  <a:lnTo>
                    <a:pt x="72981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4980" y="1564626"/>
              <a:ext cx="302260" cy="1500505"/>
            </a:xfrm>
            <a:custGeom>
              <a:avLst/>
              <a:gdLst/>
              <a:ahLst/>
              <a:cxnLst/>
              <a:rect l="l" t="t" r="r" b="b"/>
              <a:pathLst>
                <a:path w="302259" h="1500505">
                  <a:moveTo>
                    <a:pt x="86982" y="247116"/>
                  </a:moveTo>
                  <a:lnTo>
                    <a:pt x="85242" y="245389"/>
                  </a:lnTo>
                  <a:lnTo>
                    <a:pt x="54571" y="245389"/>
                  </a:lnTo>
                  <a:lnTo>
                    <a:pt x="52844" y="247116"/>
                  </a:lnTo>
                  <a:lnTo>
                    <a:pt x="52844" y="277787"/>
                  </a:lnTo>
                  <a:lnTo>
                    <a:pt x="54571" y="279527"/>
                  </a:lnTo>
                  <a:lnTo>
                    <a:pt x="83121" y="279527"/>
                  </a:lnTo>
                  <a:lnTo>
                    <a:pt x="85242" y="279527"/>
                  </a:lnTo>
                  <a:lnTo>
                    <a:pt x="86944" y="277787"/>
                  </a:lnTo>
                  <a:lnTo>
                    <a:pt x="86982" y="275704"/>
                  </a:lnTo>
                  <a:lnTo>
                    <a:pt x="86982" y="247116"/>
                  </a:lnTo>
                  <a:close/>
                </a:path>
                <a:path w="302259" h="1500505">
                  <a:moveTo>
                    <a:pt x="86982" y="192900"/>
                  </a:moveTo>
                  <a:lnTo>
                    <a:pt x="85242" y="191160"/>
                  </a:lnTo>
                  <a:lnTo>
                    <a:pt x="54571" y="191160"/>
                  </a:lnTo>
                  <a:lnTo>
                    <a:pt x="52844" y="192900"/>
                  </a:lnTo>
                  <a:lnTo>
                    <a:pt x="52844" y="223570"/>
                  </a:lnTo>
                  <a:lnTo>
                    <a:pt x="54571" y="225298"/>
                  </a:lnTo>
                  <a:lnTo>
                    <a:pt x="83121" y="225298"/>
                  </a:lnTo>
                  <a:lnTo>
                    <a:pt x="85242" y="225298"/>
                  </a:lnTo>
                  <a:lnTo>
                    <a:pt x="86944" y="223608"/>
                  </a:lnTo>
                  <a:lnTo>
                    <a:pt x="86982" y="221449"/>
                  </a:lnTo>
                  <a:lnTo>
                    <a:pt x="86982" y="192900"/>
                  </a:lnTo>
                  <a:close/>
                </a:path>
                <a:path w="302259" h="1500505">
                  <a:moveTo>
                    <a:pt x="86982" y="138722"/>
                  </a:moveTo>
                  <a:lnTo>
                    <a:pt x="85242" y="136982"/>
                  </a:lnTo>
                  <a:lnTo>
                    <a:pt x="54571" y="136982"/>
                  </a:lnTo>
                  <a:lnTo>
                    <a:pt x="52844" y="138722"/>
                  </a:lnTo>
                  <a:lnTo>
                    <a:pt x="52844" y="169392"/>
                  </a:lnTo>
                  <a:lnTo>
                    <a:pt x="54571" y="171119"/>
                  </a:lnTo>
                  <a:lnTo>
                    <a:pt x="83121" y="171119"/>
                  </a:lnTo>
                  <a:lnTo>
                    <a:pt x="85242" y="171119"/>
                  </a:lnTo>
                  <a:lnTo>
                    <a:pt x="86944" y="169392"/>
                  </a:lnTo>
                  <a:lnTo>
                    <a:pt x="86982" y="167271"/>
                  </a:lnTo>
                  <a:lnTo>
                    <a:pt x="86982" y="138722"/>
                  </a:lnTo>
                  <a:close/>
                </a:path>
                <a:path w="302259" h="1500505">
                  <a:moveTo>
                    <a:pt x="141160" y="247116"/>
                  </a:moveTo>
                  <a:lnTo>
                    <a:pt x="139420" y="245389"/>
                  </a:lnTo>
                  <a:lnTo>
                    <a:pt x="108750" y="245389"/>
                  </a:lnTo>
                  <a:lnTo>
                    <a:pt x="107022" y="247116"/>
                  </a:lnTo>
                  <a:lnTo>
                    <a:pt x="107022" y="277787"/>
                  </a:lnTo>
                  <a:lnTo>
                    <a:pt x="108750" y="279527"/>
                  </a:lnTo>
                  <a:lnTo>
                    <a:pt x="137299" y="279527"/>
                  </a:lnTo>
                  <a:lnTo>
                    <a:pt x="139420" y="279527"/>
                  </a:lnTo>
                  <a:lnTo>
                    <a:pt x="141160" y="277787"/>
                  </a:lnTo>
                  <a:lnTo>
                    <a:pt x="141160" y="247116"/>
                  </a:lnTo>
                  <a:close/>
                </a:path>
                <a:path w="302259" h="1500505">
                  <a:moveTo>
                    <a:pt x="141160" y="192900"/>
                  </a:moveTo>
                  <a:lnTo>
                    <a:pt x="139420" y="191160"/>
                  </a:lnTo>
                  <a:lnTo>
                    <a:pt x="108750" y="191160"/>
                  </a:lnTo>
                  <a:lnTo>
                    <a:pt x="107022" y="192900"/>
                  </a:lnTo>
                  <a:lnTo>
                    <a:pt x="107022" y="223570"/>
                  </a:lnTo>
                  <a:lnTo>
                    <a:pt x="108750" y="225298"/>
                  </a:lnTo>
                  <a:lnTo>
                    <a:pt x="137299" y="225298"/>
                  </a:lnTo>
                  <a:lnTo>
                    <a:pt x="139420" y="225298"/>
                  </a:lnTo>
                  <a:lnTo>
                    <a:pt x="141160" y="223608"/>
                  </a:lnTo>
                  <a:lnTo>
                    <a:pt x="141160" y="192900"/>
                  </a:lnTo>
                  <a:close/>
                </a:path>
                <a:path w="302259" h="1500505">
                  <a:moveTo>
                    <a:pt x="141160" y="138722"/>
                  </a:moveTo>
                  <a:lnTo>
                    <a:pt x="139420" y="136982"/>
                  </a:lnTo>
                  <a:lnTo>
                    <a:pt x="108750" y="136982"/>
                  </a:lnTo>
                  <a:lnTo>
                    <a:pt x="107022" y="138722"/>
                  </a:lnTo>
                  <a:lnTo>
                    <a:pt x="107022" y="169392"/>
                  </a:lnTo>
                  <a:lnTo>
                    <a:pt x="108750" y="171119"/>
                  </a:lnTo>
                  <a:lnTo>
                    <a:pt x="137299" y="171119"/>
                  </a:lnTo>
                  <a:lnTo>
                    <a:pt x="139420" y="171119"/>
                  </a:lnTo>
                  <a:lnTo>
                    <a:pt x="141160" y="169392"/>
                  </a:lnTo>
                  <a:lnTo>
                    <a:pt x="141160" y="138722"/>
                  </a:lnTo>
                  <a:close/>
                </a:path>
                <a:path w="302259" h="1500505">
                  <a:moveTo>
                    <a:pt x="195376" y="247116"/>
                  </a:moveTo>
                  <a:lnTo>
                    <a:pt x="193649" y="245389"/>
                  </a:lnTo>
                  <a:lnTo>
                    <a:pt x="162966" y="245389"/>
                  </a:lnTo>
                  <a:lnTo>
                    <a:pt x="161239" y="247116"/>
                  </a:lnTo>
                  <a:lnTo>
                    <a:pt x="161239" y="277787"/>
                  </a:lnTo>
                  <a:lnTo>
                    <a:pt x="162966" y="279527"/>
                  </a:lnTo>
                  <a:lnTo>
                    <a:pt x="191516" y="279527"/>
                  </a:lnTo>
                  <a:lnTo>
                    <a:pt x="193649" y="279527"/>
                  </a:lnTo>
                  <a:lnTo>
                    <a:pt x="195338" y="277787"/>
                  </a:lnTo>
                  <a:lnTo>
                    <a:pt x="195376" y="275704"/>
                  </a:lnTo>
                  <a:lnTo>
                    <a:pt x="195376" y="247116"/>
                  </a:lnTo>
                  <a:close/>
                </a:path>
                <a:path w="302259" h="1500505">
                  <a:moveTo>
                    <a:pt x="195376" y="192900"/>
                  </a:moveTo>
                  <a:lnTo>
                    <a:pt x="193649" y="191160"/>
                  </a:lnTo>
                  <a:lnTo>
                    <a:pt x="162966" y="191160"/>
                  </a:lnTo>
                  <a:lnTo>
                    <a:pt x="161239" y="192900"/>
                  </a:lnTo>
                  <a:lnTo>
                    <a:pt x="161239" y="223570"/>
                  </a:lnTo>
                  <a:lnTo>
                    <a:pt x="162966" y="225298"/>
                  </a:lnTo>
                  <a:lnTo>
                    <a:pt x="191516" y="225298"/>
                  </a:lnTo>
                  <a:lnTo>
                    <a:pt x="193649" y="225298"/>
                  </a:lnTo>
                  <a:lnTo>
                    <a:pt x="195338" y="223608"/>
                  </a:lnTo>
                  <a:lnTo>
                    <a:pt x="195376" y="221449"/>
                  </a:lnTo>
                  <a:lnTo>
                    <a:pt x="195376" y="192900"/>
                  </a:lnTo>
                  <a:close/>
                </a:path>
                <a:path w="302259" h="1500505">
                  <a:moveTo>
                    <a:pt x="195376" y="138722"/>
                  </a:moveTo>
                  <a:lnTo>
                    <a:pt x="193649" y="136982"/>
                  </a:lnTo>
                  <a:lnTo>
                    <a:pt x="162966" y="136982"/>
                  </a:lnTo>
                  <a:lnTo>
                    <a:pt x="161239" y="138722"/>
                  </a:lnTo>
                  <a:lnTo>
                    <a:pt x="161239" y="169392"/>
                  </a:lnTo>
                  <a:lnTo>
                    <a:pt x="162966" y="171119"/>
                  </a:lnTo>
                  <a:lnTo>
                    <a:pt x="191516" y="171119"/>
                  </a:lnTo>
                  <a:lnTo>
                    <a:pt x="193649" y="171119"/>
                  </a:lnTo>
                  <a:lnTo>
                    <a:pt x="195338" y="169392"/>
                  </a:lnTo>
                  <a:lnTo>
                    <a:pt x="195376" y="167271"/>
                  </a:lnTo>
                  <a:lnTo>
                    <a:pt x="195376" y="138722"/>
                  </a:lnTo>
                  <a:close/>
                </a:path>
                <a:path w="302259" h="1500505">
                  <a:moveTo>
                    <a:pt x="249593" y="192900"/>
                  </a:moveTo>
                  <a:lnTo>
                    <a:pt x="247865" y="191160"/>
                  </a:lnTo>
                  <a:lnTo>
                    <a:pt x="217195" y="191160"/>
                  </a:lnTo>
                  <a:lnTo>
                    <a:pt x="215455" y="192900"/>
                  </a:lnTo>
                  <a:lnTo>
                    <a:pt x="215455" y="223570"/>
                  </a:lnTo>
                  <a:lnTo>
                    <a:pt x="217195" y="225298"/>
                  </a:lnTo>
                  <a:lnTo>
                    <a:pt x="245732" y="225298"/>
                  </a:lnTo>
                  <a:lnTo>
                    <a:pt x="247827" y="225298"/>
                  </a:lnTo>
                  <a:lnTo>
                    <a:pt x="249555" y="223608"/>
                  </a:lnTo>
                  <a:lnTo>
                    <a:pt x="249593" y="221449"/>
                  </a:lnTo>
                  <a:lnTo>
                    <a:pt x="249593" y="192900"/>
                  </a:lnTo>
                  <a:close/>
                </a:path>
                <a:path w="302259" h="1500505">
                  <a:moveTo>
                    <a:pt x="249593" y="138722"/>
                  </a:moveTo>
                  <a:lnTo>
                    <a:pt x="247865" y="136982"/>
                  </a:lnTo>
                  <a:lnTo>
                    <a:pt x="217195" y="136982"/>
                  </a:lnTo>
                  <a:lnTo>
                    <a:pt x="215455" y="138722"/>
                  </a:lnTo>
                  <a:lnTo>
                    <a:pt x="215455" y="169392"/>
                  </a:lnTo>
                  <a:lnTo>
                    <a:pt x="217195" y="171119"/>
                  </a:lnTo>
                  <a:lnTo>
                    <a:pt x="245732" y="171119"/>
                  </a:lnTo>
                  <a:lnTo>
                    <a:pt x="247827" y="171119"/>
                  </a:lnTo>
                  <a:lnTo>
                    <a:pt x="249555" y="169392"/>
                  </a:lnTo>
                  <a:lnTo>
                    <a:pt x="249593" y="167271"/>
                  </a:lnTo>
                  <a:lnTo>
                    <a:pt x="249593" y="138722"/>
                  </a:lnTo>
                  <a:close/>
                </a:path>
                <a:path w="302259" h="1500505">
                  <a:moveTo>
                    <a:pt x="279501" y="1261516"/>
                  </a:moveTo>
                  <a:lnTo>
                    <a:pt x="269405" y="1211529"/>
                  </a:lnTo>
                  <a:lnTo>
                    <a:pt x="259930" y="1197470"/>
                  </a:lnTo>
                  <a:lnTo>
                    <a:pt x="241871" y="1170698"/>
                  </a:lnTo>
                  <a:lnTo>
                    <a:pt x="208635" y="1148283"/>
                  </a:lnTo>
                  <a:lnTo>
                    <a:pt x="208635" y="1255052"/>
                  </a:lnTo>
                  <a:lnTo>
                    <a:pt x="204114" y="1277467"/>
                  </a:lnTo>
                  <a:lnTo>
                    <a:pt x="191770" y="1295768"/>
                  </a:lnTo>
                  <a:lnTo>
                    <a:pt x="173469" y="1308112"/>
                  </a:lnTo>
                  <a:lnTo>
                    <a:pt x="151053" y="1312633"/>
                  </a:lnTo>
                  <a:lnTo>
                    <a:pt x="128638" y="1308112"/>
                  </a:lnTo>
                  <a:lnTo>
                    <a:pt x="110337" y="1295768"/>
                  </a:lnTo>
                  <a:lnTo>
                    <a:pt x="97993" y="1277467"/>
                  </a:lnTo>
                  <a:lnTo>
                    <a:pt x="93472" y="1255052"/>
                  </a:lnTo>
                  <a:lnTo>
                    <a:pt x="98005" y="1232636"/>
                  </a:lnTo>
                  <a:lnTo>
                    <a:pt x="110337" y="1214335"/>
                  </a:lnTo>
                  <a:lnTo>
                    <a:pt x="128638" y="1201991"/>
                  </a:lnTo>
                  <a:lnTo>
                    <a:pt x="151053" y="1197470"/>
                  </a:lnTo>
                  <a:lnTo>
                    <a:pt x="173469" y="1201991"/>
                  </a:lnTo>
                  <a:lnTo>
                    <a:pt x="191770" y="1214335"/>
                  </a:lnTo>
                  <a:lnTo>
                    <a:pt x="204114" y="1232636"/>
                  </a:lnTo>
                  <a:lnTo>
                    <a:pt x="208635" y="1255052"/>
                  </a:lnTo>
                  <a:lnTo>
                    <a:pt x="208635" y="1148283"/>
                  </a:lnTo>
                  <a:lnTo>
                    <a:pt x="201053" y="1143165"/>
                  </a:lnTo>
                  <a:lnTo>
                    <a:pt x="151053" y="1133081"/>
                  </a:lnTo>
                  <a:lnTo>
                    <a:pt x="101066" y="1143165"/>
                  </a:lnTo>
                  <a:lnTo>
                    <a:pt x="60236" y="1170698"/>
                  </a:lnTo>
                  <a:lnTo>
                    <a:pt x="32702" y="1211529"/>
                  </a:lnTo>
                  <a:lnTo>
                    <a:pt x="22618" y="1261516"/>
                  </a:lnTo>
                  <a:lnTo>
                    <a:pt x="23926" y="1279944"/>
                  </a:lnTo>
                  <a:lnTo>
                    <a:pt x="42151" y="1329626"/>
                  </a:lnTo>
                  <a:lnTo>
                    <a:pt x="85471" y="1400759"/>
                  </a:lnTo>
                  <a:lnTo>
                    <a:pt x="135305" y="1481759"/>
                  </a:lnTo>
                  <a:lnTo>
                    <a:pt x="151434" y="1500505"/>
                  </a:lnTo>
                  <a:lnTo>
                    <a:pt x="158127" y="1495577"/>
                  </a:lnTo>
                  <a:lnTo>
                    <a:pt x="217043" y="1400759"/>
                  </a:lnTo>
                  <a:lnTo>
                    <a:pt x="260464" y="1328826"/>
                  </a:lnTo>
                  <a:lnTo>
                    <a:pt x="268846" y="1312633"/>
                  </a:lnTo>
                  <a:lnTo>
                    <a:pt x="274510" y="1297089"/>
                  </a:lnTo>
                  <a:lnTo>
                    <a:pt x="278218" y="1279690"/>
                  </a:lnTo>
                  <a:lnTo>
                    <a:pt x="279501" y="1261516"/>
                  </a:lnTo>
                  <a:close/>
                </a:path>
                <a:path w="302259" h="1500505">
                  <a:moveTo>
                    <a:pt x="302082" y="86042"/>
                  </a:moveTo>
                  <a:lnTo>
                    <a:pt x="300951" y="80441"/>
                  </a:lnTo>
                  <a:lnTo>
                    <a:pt x="297815" y="64795"/>
                  </a:lnTo>
                  <a:lnTo>
                    <a:pt x="286131" y="47459"/>
                  </a:lnTo>
                  <a:lnTo>
                    <a:pt x="283019" y="45364"/>
                  </a:lnTo>
                  <a:lnTo>
                    <a:pt x="283019" y="116116"/>
                  </a:lnTo>
                  <a:lnTo>
                    <a:pt x="283019" y="261416"/>
                  </a:lnTo>
                  <a:lnTo>
                    <a:pt x="280238" y="275183"/>
                  </a:lnTo>
                  <a:lnTo>
                    <a:pt x="272643" y="286448"/>
                  </a:lnTo>
                  <a:lnTo>
                    <a:pt x="261366" y="294055"/>
                  </a:lnTo>
                  <a:lnTo>
                    <a:pt x="247586" y="296849"/>
                  </a:lnTo>
                  <a:lnTo>
                    <a:pt x="54533" y="296849"/>
                  </a:lnTo>
                  <a:lnTo>
                    <a:pt x="40741" y="294055"/>
                  </a:lnTo>
                  <a:lnTo>
                    <a:pt x="29476" y="286448"/>
                  </a:lnTo>
                  <a:lnTo>
                    <a:pt x="21882" y="275183"/>
                  </a:lnTo>
                  <a:lnTo>
                    <a:pt x="19100" y="261416"/>
                  </a:lnTo>
                  <a:lnTo>
                    <a:pt x="19100" y="116116"/>
                  </a:lnTo>
                  <a:lnTo>
                    <a:pt x="283019" y="116116"/>
                  </a:lnTo>
                  <a:lnTo>
                    <a:pt x="283019" y="45364"/>
                  </a:lnTo>
                  <a:lnTo>
                    <a:pt x="278472" y="42291"/>
                  </a:lnTo>
                  <a:lnTo>
                    <a:pt x="277368" y="41541"/>
                  </a:lnTo>
                  <a:lnTo>
                    <a:pt x="268782" y="35750"/>
                  </a:lnTo>
                  <a:lnTo>
                    <a:pt x="247548" y="31457"/>
                  </a:lnTo>
                  <a:lnTo>
                    <a:pt x="243065" y="31457"/>
                  </a:lnTo>
                  <a:lnTo>
                    <a:pt x="243065" y="52451"/>
                  </a:lnTo>
                  <a:lnTo>
                    <a:pt x="243065" y="59969"/>
                  </a:lnTo>
                  <a:lnTo>
                    <a:pt x="241452" y="67932"/>
                  </a:lnTo>
                  <a:lnTo>
                    <a:pt x="237083" y="74447"/>
                  </a:lnTo>
                  <a:lnTo>
                    <a:pt x="230606" y="78828"/>
                  </a:lnTo>
                  <a:lnTo>
                    <a:pt x="230746" y="78828"/>
                  </a:lnTo>
                  <a:lnTo>
                    <a:pt x="222783" y="80441"/>
                  </a:lnTo>
                  <a:lnTo>
                    <a:pt x="222389" y="80441"/>
                  </a:lnTo>
                  <a:lnTo>
                    <a:pt x="214426" y="78828"/>
                  </a:lnTo>
                  <a:lnTo>
                    <a:pt x="214553" y="78828"/>
                  </a:lnTo>
                  <a:lnTo>
                    <a:pt x="208076" y="74447"/>
                  </a:lnTo>
                  <a:lnTo>
                    <a:pt x="203708" y="67932"/>
                  </a:lnTo>
                  <a:lnTo>
                    <a:pt x="202107" y="59969"/>
                  </a:lnTo>
                  <a:lnTo>
                    <a:pt x="202184" y="51854"/>
                  </a:lnTo>
                  <a:lnTo>
                    <a:pt x="206908" y="44856"/>
                  </a:lnTo>
                  <a:lnTo>
                    <a:pt x="213029" y="41897"/>
                  </a:lnTo>
                  <a:lnTo>
                    <a:pt x="213766" y="41541"/>
                  </a:lnTo>
                  <a:lnTo>
                    <a:pt x="213766" y="66586"/>
                  </a:lnTo>
                  <a:lnTo>
                    <a:pt x="215087" y="67932"/>
                  </a:lnTo>
                  <a:lnTo>
                    <a:pt x="218059" y="70878"/>
                  </a:lnTo>
                  <a:lnTo>
                    <a:pt x="228574" y="70878"/>
                  </a:lnTo>
                  <a:lnTo>
                    <a:pt x="232816" y="66586"/>
                  </a:lnTo>
                  <a:lnTo>
                    <a:pt x="232816" y="42291"/>
                  </a:lnTo>
                  <a:lnTo>
                    <a:pt x="238925" y="45834"/>
                  </a:lnTo>
                  <a:lnTo>
                    <a:pt x="243065" y="52451"/>
                  </a:lnTo>
                  <a:lnTo>
                    <a:pt x="243065" y="31457"/>
                  </a:lnTo>
                  <a:lnTo>
                    <a:pt x="232867" y="31457"/>
                  </a:lnTo>
                  <a:lnTo>
                    <a:pt x="232867" y="4254"/>
                  </a:lnTo>
                  <a:lnTo>
                    <a:pt x="228574" y="0"/>
                  </a:lnTo>
                  <a:lnTo>
                    <a:pt x="218059" y="0"/>
                  </a:lnTo>
                  <a:lnTo>
                    <a:pt x="213842" y="4254"/>
                  </a:lnTo>
                  <a:lnTo>
                    <a:pt x="213804" y="31457"/>
                  </a:lnTo>
                  <a:lnTo>
                    <a:pt x="93713" y="31457"/>
                  </a:lnTo>
                  <a:lnTo>
                    <a:pt x="93713" y="52133"/>
                  </a:lnTo>
                  <a:lnTo>
                    <a:pt x="93713" y="59969"/>
                  </a:lnTo>
                  <a:lnTo>
                    <a:pt x="92100" y="67932"/>
                  </a:lnTo>
                  <a:lnTo>
                    <a:pt x="87706" y="74447"/>
                  </a:lnTo>
                  <a:lnTo>
                    <a:pt x="81203" y="78828"/>
                  </a:lnTo>
                  <a:lnTo>
                    <a:pt x="73240" y="80441"/>
                  </a:lnTo>
                  <a:lnTo>
                    <a:pt x="65265" y="78828"/>
                  </a:lnTo>
                  <a:lnTo>
                    <a:pt x="58762" y="74447"/>
                  </a:lnTo>
                  <a:lnTo>
                    <a:pt x="54368" y="67932"/>
                  </a:lnTo>
                  <a:lnTo>
                    <a:pt x="52755" y="59969"/>
                  </a:lnTo>
                  <a:lnTo>
                    <a:pt x="52844" y="52133"/>
                  </a:lnTo>
                  <a:lnTo>
                    <a:pt x="57289" y="45326"/>
                  </a:lnTo>
                  <a:lnTo>
                    <a:pt x="63741" y="41897"/>
                  </a:lnTo>
                  <a:lnTo>
                    <a:pt x="63741" y="66586"/>
                  </a:lnTo>
                  <a:lnTo>
                    <a:pt x="65074" y="67932"/>
                  </a:lnTo>
                  <a:lnTo>
                    <a:pt x="68033" y="70878"/>
                  </a:lnTo>
                  <a:lnTo>
                    <a:pt x="78549" y="70878"/>
                  </a:lnTo>
                  <a:lnTo>
                    <a:pt x="82804" y="66586"/>
                  </a:lnTo>
                  <a:lnTo>
                    <a:pt x="82804" y="41897"/>
                  </a:lnTo>
                  <a:lnTo>
                    <a:pt x="89306" y="45326"/>
                  </a:lnTo>
                  <a:lnTo>
                    <a:pt x="93713" y="52133"/>
                  </a:lnTo>
                  <a:lnTo>
                    <a:pt x="93713" y="31457"/>
                  </a:lnTo>
                  <a:lnTo>
                    <a:pt x="82842" y="31457"/>
                  </a:lnTo>
                  <a:lnTo>
                    <a:pt x="82842" y="4254"/>
                  </a:lnTo>
                  <a:lnTo>
                    <a:pt x="78549" y="0"/>
                  </a:lnTo>
                  <a:lnTo>
                    <a:pt x="68033" y="0"/>
                  </a:lnTo>
                  <a:lnTo>
                    <a:pt x="63830" y="4254"/>
                  </a:lnTo>
                  <a:lnTo>
                    <a:pt x="63792" y="31457"/>
                  </a:lnTo>
                  <a:lnTo>
                    <a:pt x="54724" y="31457"/>
                  </a:lnTo>
                  <a:lnTo>
                    <a:pt x="33464" y="35750"/>
                  </a:lnTo>
                  <a:lnTo>
                    <a:pt x="16002" y="47459"/>
                  </a:lnTo>
                  <a:lnTo>
                    <a:pt x="4292" y="64795"/>
                  </a:lnTo>
                  <a:lnTo>
                    <a:pt x="0" y="86042"/>
                  </a:lnTo>
                  <a:lnTo>
                    <a:pt x="0" y="261416"/>
                  </a:lnTo>
                  <a:lnTo>
                    <a:pt x="4279" y="282676"/>
                  </a:lnTo>
                  <a:lnTo>
                    <a:pt x="15976" y="300012"/>
                  </a:lnTo>
                  <a:lnTo>
                    <a:pt x="33299" y="311696"/>
                  </a:lnTo>
                  <a:lnTo>
                    <a:pt x="54533" y="315988"/>
                  </a:lnTo>
                  <a:lnTo>
                    <a:pt x="247548" y="315988"/>
                  </a:lnTo>
                  <a:lnTo>
                    <a:pt x="268770" y="311696"/>
                  </a:lnTo>
                  <a:lnTo>
                    <a:pt x="286105" y="300012"/>
                  </a:lnTo>
                  <a:lnTo>
                    <a:pt x="288239" y="296849"/>
                  </a:lnTo>
                  <a:lnTo>
                    <a:pt x="297802" y="282676"/>
                  </a:lnTo>
                  <a:lnTo>
                    <a:pt x="302082" y="261416"/>
                  </a:lnTo>
                  <a:lnTo>
                    <a:pt x="302082" y="116116"/>
                  </a:lnTo>
                  <a:lnTo>
                    <a:pt x="302082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60427" y="0"/>
              <a:ext cx="3111971" cy="1409699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C3D56E0-F26C-7EC8-9948-6A26B7B4591C}"/>
              </a:ext>
            </a:extLst>
          </p:cNvPr>
          <p:cNvSpPr txBox="1"/>
          <p:nvPr/>
        </p:nvSpPr>
        <p:spPr>
          <a:xfrm>
            <a:off x="173901" y="436918"/>
            <a:ext cx="2465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26C803-BD3A-E0AF-95DF-B9DB9C978825}"/>
              </a:ext>
            </a:extLst>
          </p:cNvPr>
          <p:cNvSpPr txBox="1"/>
          <p:nvPr/>
        </p:nvSpPr>
        <p:spPr>
          <a:xfrm>
            <a:off x="838507" y="1520155"/>
            <a:ext cx="3602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Weekday, Month Day, Year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EB17102-43A6-41C6-E25B-1EAADDC7071C}"/>
              </a:ext>
            </a:extLst>
          </p:cNvPr>
          <p:cNvSpPr txBox="1"/>
          <p:nvPr/>
        </p:nvSpPr>
        <p:spPr>
          <a:xfrm>
            <a:off x="838507" y="2033526"/>
            <a:ext cx="3672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0:00 AM/PM – 0</a:t>
            </a:r>
            <a:r>
              <a:rPr lang="en-US" sz="2400" dirty="0">
                <a:solidFill>
                  <a:schemeClr val="bg1"/>
                </a:solidFill>
                <a:latin typeface="+mj-lt"/>
                <a:sym typeface="Wingdings" panose="05000000000000000000" pitchFamily="2" charset="2"/>
              </a:rPr>
              <a:t>:00 AM/PM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B205BB-4E8F-89FE-3B9D-EB71DA1B22EB}"/>
              </a:ext>
            </a:extLst>
          </p:cNvPr>
          <p:cNvSpPr txBox="1"/>
          <p:nvPr/>
        </p:nvSpPr>
        <p:spPr>
          <a:xfrm>
            <a:off x="838507" y="2546897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2025-12-11T22:56:47Z</dcterms:created>
  <dcterms:modified xsi:type="dcterms:W3CDTF">2025-12-11T23:00:10Z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