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0CC7A-485D-4889-AED7-3D949AAD88BF}" v="25" dt="2025-09-11T19:43:29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undo custSel addSld delSld modSld">
      <pc:chgData name="Tatyani Rouse" userId="5bffbf02-bba0-4d62-9ab0-94fe36e7c668" providerId="ADAL" clId="{4289C1F5-ED2E-4905-9D51-ACFE6CEDD076}" dt="2025-09-11T19:48:22.996" v="548" actId="47"/>
      <pc:docMkLst>
        <pc:docMk/>
      </pc:docMkLst>
      <pc:sldChg chg="addSp modSp del mod">
        <pc:chgData name="Tatyani Rouse" userId="5bffbf02-bba0-4d62-9ab0-94fe36e7c668" providerId="ADAL" clId="{4289C1F5-ED2E-4905-9D51-ACFE6CEDD076}" dt="2025-09-11T19:26:20.365" v="215" actId="47"/>
        <pc:sldMkLst>
          <pc:docMk/>
          <pc:sldMk cId="1489611837" sldId="256"/>
        </pc:sldMkLst>
        <pc:spChg chg="add mod">
          <ac:chgData name="Tatyani Rouse" userId="5bffbf02-bba0-4d62-9ab0-94fe36e7c668" providerId="ADAL" clId="{4289C1F5-ED2E-4905-9D51-ACFE6CEDD076}" dt="2025-09-11T19:19:32.447" v="163" actId="1036"/>
          <ac:spMkLst>
            <pc:docMk/>
            <pc:sldMk cId="1489611837" sldId="256"/>
            <ac:spMk id="2" creationId="{43432F57-3A6F-FE32-7B6B-9CB9EE6CCAF9}"/>
          </ac:spMkLst>
        </pc:spChg>
        <pc:spChg chg="mod">
          <ac:chgData name="Tatyani Rouse" userId="5bffbf02-bba0-4d62-9ab0-94fe36e7c668" providerId="ADAL" clId="{4289C1F5-ED2E-4905-9D51-ACFE6CEDD076}" dt="2025-09-11T19:19:24.028" v="148" actId="1036"/>
          <ac:spMkLst>
            <pc:docMk/>
            <pc:sldMk cId="1489611837" sldId="256"/>
            <ac:spMk id="5" creationId="{B623A6E5-A1C1-1F8E-541C-6B55E666D1C1}"/>
          </ac:spMkLst>
        </pc:spChg>
        <pc:spChg chg="mod">
          <ac:chgData name="Tatyani Rouse" userId="5bffbf02-bba0-4d62-9ab0-94fe36e7c668" providerId="ADAL" clId="{4289C1F5-ED2E-4905-9D51-ACFE6CEDD076}" dt="2025-09-11T19:19:39.451" v="194" actId="1038"/>
          <ac:spMkLst>
            <pc:docMk/>
            <pc:sldMk cId="1489611837" sldId="256"/>
            <ac:spMk id="7" creationId="{829BD8A5-801C-B0DA-77C8-56A94EE2F104}"/>
          </ac:spMkLst>
        </pc:spChg>
        <pc:spChg chg="mod">
          <ac:chgData name="Tatyani Rouse" userId="5bffbf02-bba0-4d62-9ab0-94fe36e7c668" providerId="ADAL" clId="{4289C1F5-ED2E-4905-9D51-ACFE6CEDD076}" dt="2025-09-11T19:19:24.028" v="148" actId="1036"/>
          <ac:spMkLst>
            <pc:docMk/>
            <pc:sldMk cId="1489611837" sldId="256"/>
            <ac:spMk id="8" creationId="{D4671C2F-0D77-2ED2-ECF7-95095C7C8440}"/>
          </ac:spMkLst>
        </pc:spChg>
      </pc:sldChg>
      <pc:sldChg chg="addSp delSp modSp del mod setBg">
        <pc:chgData name="Tatyani Rouse" userId="5bffbf02-bba0-4d62-9ab0-94fe36e7c668" providerId="ADAL" clId="{4289C1F5-ED2E-4905-9D51-ACFE6CEDD076}" dt="2025-09-11T19:48:22.996" v="548" actId="47"/>
        <pc:sldMkLst>
          <pc:docMk/>
          <pc:sldMk cId="3373755769" sldId="257"/>
        </pc:sldMkLst>
        <pc:spChg chg="add del mod">
          <ac:chgData name="Tatyani Rouse" userId="5bffbf02-bba0-4d62-9ab0-94fe36e7c668" providerId="ADAL" clId="{4289C1F5-ED2E-4905-9D51-ACFE6CEDD076}" dt="2025-09-11T19:43:08.304" v="531" actId="478"/>
          <ac:spMkLst>
            <pc:docMk/>
            <pc:sldMk cId="3373755769" sldId="257"/>
            <ac:spMk id="2" creationId="{EAC62F34-9C0C-8633-2B97-A848AE183892}"/>
          </ac:spMkLst>
        </pc:spChg>
        <pc:spChg chg="add del mod">
          <ac:chgData name="Tatyani Rouse" userId="5bffbf02-bba0-4d62-9ab0-94fe36e7c668" providerId="ADAL" clId="{4289C1F5-ED2E-4905-9D51-ACFE6CEDD076}" dt="2025-09-11T19:43:08.304" v="531" actId="478"/>
          <ac:spMkLst>
            <pc:docMk/>
            <pc:sldMk cId="3373755769" sldId="257"/>
            <ac:spMk id="3" creationId="{C7AA2F95-1956-E9DF-FD52-4C61E3E216C5}"/>
          </ac:spMkLst>
        </pc:spChg>
        <pc:spChg chg="del">
          <ac:chgData name="Tatyani Rouse" userId="5bffbf02-bba0-4d62-9ab0-94fe36e7c668" providerId="ADAL" clId="{4289C1F5-ED2E-4905-9D51-ACFE6CEDD076}" dt="2025-09-11T19:27:37.149" v="220" actId="478"/>
          <ac:spMkLst>
            <pc:docMk/>
            <pc:sldMk cId="3373755769" sldId="257"/>
            <ac:spMk id="4" creationId="{53CFE17D-F847-259D-8B9D-37DF063C6FBA}"/>
          </ac:spMkLst>
        </pc:spChg>
        <pc:spChg chg="del">
          <ac:chgData name="Tatyani Rouse" userId="5bffbf02-bba0-4d62-9ab0-94fe36e7c668" providerId="ADAL" clId="{4289C1F5-ED2E-4905-9D51-ACFE6CEDD076}" dt="2025-09-11T19:27:38.764" v="221" actId="478"/>
          <ac:spMkLst>
            <pc:docMk/>
            <pc:sldMk cId="3373755769" sldId="257"/>
            <ac:spMk id="5" creationId="{436B6734-431C-30C8-5911-D98A90D1BA34}"/>
          </ac:spMkLst>
        </pc:spChg>
        <pc:spChg chg="del">
          <ac:chgData name="Tatyani Rouse" userId="5bffbf02-bba0-4d62-9ab0-94fe36e7c668" providerId="ADAL" clId="{4289C1F5-ED2E-4905-9D51-ACFE6CEDD076}" dt="2025-09-11T19:27:39.915" v="222" actId="478"/>
          <ac:spMkLst>
            <pc:docMk/>
            <pc:sldMk cId="3373755769" sldId="257"/>
            <ac:spMk id="6" creationId="{2B292499-B701-EA3D-8104-726DE5A87D3C}"/>
          </ac:spMkLst>
        </pc:spChg>
        <pc:spChg chg="del mod">
          <ac:chgData name="Tatyani Rouse" userId="5bffbf02-bba0-4d62-9ab0-94fe36e7c668" providerId="ADAL" clId="{4289C1F5-ED2E-4905-9D51-ACFE6CEDD076}" dt="2025-09-11T19:27:41.751" v="224" actId="478"/>
          <ac:spMkLst>
            <pc:docMk/>
            <pc:sldMk cId="3373755769" sldId="257"/>
            <ac:spMk id="7" creationId="{C7353B64-F578-AF02-DA75-F07287EB9C16}"/>
          </ac:spMkLst>
        </pc:spChg>
        <pc:spChg chg="add del mod">
          <ac:chgData name="Tatyani Rouse" userId="5bffbf02-bba0-4d62-9ab0-94fe36e7c668" providerId="ADAL" clId="{4289C1F5-ED2E-4905-9D51-ACFE6CEDD076}" dt="2025-09-11T19:43:08.304" v="531" actId="478"/>
          <ac:spMkLst>
            <pc:docMk/>
            <pc:sldMk cId="3373755769" sldId="257"/>
            <ac:spMk id="8" creationId="{667AA3C1-BA0C-4781-DD92-CDEFBE11DB90}"/>
          </ac:spMkLst>
        </pc:spChg>
        <pc:spChg chg="add del mod">
          <ac:chgData name="Tatyani Rouse" userId="5bffbf02-bba0-4d62-9ab0-94fe36e7c668" providerId="ADAL" clId="{4289C1F5-ED2E-4905-9D51-ACFE6CEDD076}" dt="2025-09-11T19:43:08.304" v="531" actId="478"/>
          <ac:spMkLst>
            <pc:docMk/>
            <pc:sldMk cId="3373755769" sldId="257"/>
            <ac:spMk id="9" creationId="{9C357391-1EB2-C4B3-C4D2-6ADB05DC77CD}"/>
          </ac:spMkLst>
        </pc:spChg>
        <pc:spChg chg="add del mod">
          <ac:chgData name="Tatyani Rouse" userId="5bffbf02-bba0-4d62-9ab0-94fe36e7c668" providerId="ADAL" clId="{4289C1F5-ED2E-4905-9D51-ACFE6CEDD076}" dt="2025-09-11T19:43:08.304" v="531" actId="478"/>
          <ac:spMkLst>
            <pc:docMk/>
            <pc:sldMk cId="3373755769" sldId="257"/>
            <ac:spMk id="10" creationId="{7C453BE8-DA47-F64D-32F1-A2A6E29621F3}"/>
          </ac:spMkLst>
        </pc:spChg>
        <pc:spChg chg="add mod">
          <ac:chgData name="Tatyani Rouse" userId="5bffbf02-bba0-4d62-9ab0-94fe36e7c668" providerId="ADAL" clId="{4289C1F5-ED2E-4905-9D51-ACFE6CEDD076}" dt="2025-09-11T19:43:29.289" v="534"/>
          <ac:spMkLst>
            <pc:docMk/>
            <pc:sldMk cId="3373755769" sldId="257"/>
            <ac:spMk id="11" creationId="{BAC06A48-E874-F9FB-BB08-B856FCFD57BD}"/>
          </ac:spMkLst>
        </pc:spChg>
        <pc:spChg chg="add mod">
          <ac:chgData name="Tatyani Rouse" userId="5bffbf02-bba0-4d62-9ab0-94fe36e7c668" providerId="ADAL" clId="{4289C1F5-ED2E-4905-9D51-ACFE6CEDD076}" dt="2025-09-11T19:43:42.537" v="539" actId="20577"/>
          <ac:spMkLst>
            <pc:docMk/>
            <pc:sldMk cId="3373755769" sldId="257"/>
            <ac:spMk id="12" creationId="{74B2ED2E-2BC7-3D64-4442-FC89BA30BB9A}"/>
          </ac:spMkLst>
        </pc:spChg>
        <pc:spChg chg="add mod">
          <ac:chgData name="Tatyani Rouse" userId="5bffbf02-bba0-4d62-9ab0-94fe36e7c668" providerId="ADAL" clId="{4289C1F5-ED2E-4905-9D51-ACFE6CEDD076}" dt="2025-09-11T19:44:20.356" v="546" actId="34135"/>
          <ac:spMkLst>
            <pc:docMk/>
            <pc:sldMk cId="3373755769" sldId="257"/>
            <ac:spMk id="13" creationId="{C6F94135-55EB-8FA4-2835-19E543914BB7}"/>
          </ac:spMkLst>
        </pc:spChg>
        <pc:spChg chg="add mod">
          <ac:chgData name="Tatyani Rouse" userId="5bffbf02-bba0-4d62-9ab0-94fe36e7c668" providerId="ADAL" clId="{4289C1F5-ED2E-4905-9D51-ACFE6CEDD076}" dt="2025-09-11T19:44:20.356" v="546" actId="34135"/>
          <ac:spMkLst>
            <pc:docMk/>
            <pc:sldMk cId="3373755769" sldId="257"/>
            <ac:spMk id="14" creationId="{BC85EB72-636F-2F9A-6C79-4CD14C13A73E}"/>
          </ac:spMkLst>
        </pc:spChg>
        <pc:spChg chg="add mod">
          <ac:chgData name="Tatyani Rouse" userId="5bffbf02-bba0-4d62-9ab0-94fe36e7c668" providerId="ADAL" clId="{4289C1F5-ED2E-4905-9D51-ACFE6CEDD076}" dt="2025-09-11T19:44:20.356" v="546" actId="34135"/>
          <ac:spMkLst>
            <pc:docMk/>
            <pc:sldMk cId="3373755769" sldId="257"/>
            <ac:spMk id="15" creationId="{C6664EDB-F8F4-C424-C585-BBD063010F52}"/>
          </ac:spMkLst>
        </pc:spChg>
        <pc:spChg chg="add mod">
          <ac:chgData name="Tatyani Rouse" userId="5bffbf02-bba0-4d62-9ab0-94fe36e7c668" providerId="ADAL" clId="{4289C1F5-ED2E-4905-9D51-ACFE6CEDD076}" dt="2025-09-11T19:44:20.356" v="546" actId="34135"/>
          <ac:spMkLst>
            <pc:docMk/>
            <pc:sldMk cId="3373755769" sldId="257"/>
            <ac:spMk id="16" creationId="{47A9812D-60E2-8BB3-B155-71676D8B5F6A}"/>
          </ac:spMkLst>
        </pc:spChg>
        <pc:spChg chg="add mod">
          <ac:chgData name="Tatyani Rouse" userId="5bffbf02-bba0-4d62-9ab0-94fe36e7c668" providerId="ADAL" clId="{4289C1F5-ED2E-4905-9D51-ACFE6CEDD076}" dt="2025-09-11T19:44:20.356" v="546" actId="34135"/>
          <ac:spMkLst>
            <pc:docMk/>
            <pc:sldMk cId="3373755769" sldId="257"/>
            <ac:spMk id="17" creationId="{67F34DD7-70AD-41A3-3DA2-94C4A6BB6C0B}"/>
          </ac:spMkLst>
        </pc:spChg>
      </pc:sldChg>
      <pc:sldChg chg="addSp delSp modSp add mod setBg">
        <pc:chgData name="Tatyani Rouse" userId="5bffbf02-bba0-4d62-9ab0-94fe36e7c668" providerId="ADAL" clId="{4289C1F5-ED2E-4905-9D51-ACFE6CEDD076}" dt="2025-09-11T19:44:26.746" v="547" actId="34135"/>
        <pc:sldMkLst>
          <pc:docMk/>
          <pc:sldMk cId="2961275384" sldId="258"/>
        </pc:sldMkLst>
        <pc:spChg chg="mod">
          <ac:chgData name="Tatyani Rouse" userId="5bffbf02-bba0-4d62-9ab0-94fe36e7c668" providerId="ADAL" clId="{4289C1F5-ED2E-4905-9D51-ACFE6CEDD076}" dt="2025-09-11T19:44:26.746" v="547" actId="34135"/>
          <ac:spMkLst>
            <pc:docMk/>
            <pc:sldMk cId="2961275384" sldId="258"/>
            <ac:spMk id="2" creationId="{4D32AC48-B830-A6D9-1912-C5CF51AB8147}"/>
          </ac:spMkLst>
        </pc:spChg>
        <pc:spChg chg="add mod">
          <ac:chgData name="Tatyani Rouse" userId="5bffbf02-bba0-4d62-9ab0-94fe36e7c668" providerId="ADAL" clId="{4289C1F5-ED2E-4905-9D51-ACFE6CEDD076}" dt="2025-09-11T19:44:26.746" v="547" actId="34135"/>
          <ac:spMkLst>
            <pc:docMk/>
            <pc:sldMk cId="2961275384" sldId="258"/>
            <ac:spMk id="3" creationId="{9402DA4A-28B4-1787-ADAB-877B4F30F89E}"/>
          </ac:spMkLst>
        </pc:spChg>
        <pc:spChg chg="mod">
          <ac:chgData name="Tatyani Rouse" userId="5bffbf02-bba0-4d62-9ab0-94fe36e7c668" providerId="ADAL" clId="{4289C1F5-ED2E-4905-9D51-ACFE6CEDD076}" dt="2025-09-11T19:38:15.850" v="429" actId="1037"/>
          <ac:spMkLst>
            <pc:docMk/>
            <pc:sldMk cId="2961275384" sldId="258"/>
            <ac:spMk id="4" creationId="{96E93BA1-6823-54AB-BDBF-9203C59A2B39}"/>
          </ac:spMkLst>
        </pc:spChg>
        <pc:spChg chg="del mod">
          <ac:chgData name="Tatyani Rouse" userId="5bffbf02-bba0-4d62-9ab0-94fe36e7c668" providerId="ADAL" clId="{4289C1F5-ED2E-4905-9D51-ACFE6CEDD076}" dt="2025-09-11T19:40:06.275" v="461" actId="478"/>
          <ac:spMkLst>
            <pc:docMk/>
            <pc:sldMk cId="2961275384" sldId="258"/>
            <ac:spMk id="5" creationId="{29420B72-C3D9-5EB3-45A1-07C8D5D2822D}"/>
          </ac:spMkLst>
        </pc:spChg>
        <pc:spChg chg="add mod">
          <ac:chgData name="Tatyani Rouse" userId="5bffbf02-bba0-4d62-9ab0-94fe36e7c668" providerId="ADAL" clId="{4289C1F5-ED2E-4905-9D51-ACFE6CEDD076}" dt="2025-09-11T19:44:26.746" v="547" actId="34135"/>
          <ac:spMkLst>
            <pc:docMk/>
            <pc:sldMk cId="2961275384" sldId="258"/>
            <ac:spMk id="6" creationId="{8F306B20-55C0-A7CE-8754-FC5FD7360CF9}"/>
          </ac:spMkLst>
        </pc:spChg>
        <pc:spChg chg="add del mod">
          <ac:chgData name="Tatyani Rouse" userId="5bffbf02-bba0-4d62-9ab0-94fe36e7c668" providerId="ADAL" clId="{4289C1F5-ED2E-4905-9D51-ACFE6CEDD076}" dt="2025-09-11T19:43:48.088" v="543" actId="20577"/>
          <ac:spMkLst>
            <pc:docMk/>
            <pc:sldMk cId="2961275384" sldId="258"/>
            <ac:spMk id="7" creationId="{64FF2E28-11AE-DE7C-BF4A-1A84DA179767}"/>
          </ac:spMkLst>
        </pc:spChg>
        <pc:spChg chg="mod">
          <ac:chgData name="Tatyani Rouse" userId="5bffbf02-bba0-4d62-9ab0-94fe36e7c668" providerId="ADAL" clId="{4289C1F5-ED2E-4905-9D51-ACFE6CEDD076}" dt="2025-09-11T19:44:26.746" v="547" actId="34135"/>
          <ac:spMkLst>
            <pc:docMk/>
            <pc:sldMk cId="2961275384" sldId="258"/>
            <ac:spMk id="8" creationId="{7998A46E-BB41-E3C8-887C-C03CC0124F2B}"/>
          </ac:spMkLst>
        </pc:spChg>
        <pc:spChg chg="add mod">
          <ac:chgData name="Tatyani Rouse" userId="5bffbf02-bba0-4d62-9ab0-94fe36e7c668" providerId="ADAL" clId="{4289C1F5-ED2E-4905-9D51-ACFE6CEDD076}" dt="2025-09-11T19:44:26.746" v="547" actId="34135"/>
          <ac:spMkLst>
            <pc:docMk/>
            <pc:sldMk cId="2961275384" sldId="258"/>
            <ac:spMk id="9" creationId="{F7C23C47-67C1-BE6C-FDA9-46DD9CE89A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A4CA7F-F389-FB02-589F-F8A130EC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E93BA1-6823-54AB-BDBF-9203C59A2B39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ptos Black" panose="020B0004020202020204" pitchFamily="34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FF2E28-11AE-DE7C-BF4A-1A84DA179767}"/>
              </a:ext>
            </a:extLst>
          </p:cNvPr>
          <p:cNvSpPr txBox="1"/>
          <p:nvPr/>
        </p:nvSpPr>
        <p:spPr>
          <a:xfrm>
            <a:off x="4885507" y="8697678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8A46E-BB41-E3C8-887C-C03CC0124F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Insert Event Description</a:t>
            </a:r>
            <a:endParaRPr lang="en-CA" sz="24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32AC48-B830-A6D9-1912-C5CF51AB81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List Activities/Entertainment</a:t>
            </a:r>
            <a:endParaRPr lang="en-CA" sz="2000" b="1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Insert Text</a:t>
            </a:r>
            <a:endParaRPr lang="en-CA" sz="20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Insert Text</a:t>
            </a:r>
            <a:endParaRPr lang="en-CA" sz="20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Insert Text</a:t>
            </a:r>
            <a:endParaRPr lang="en-CA" sz="20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Insert Text</a:t>
            </a:r>
            <a:endParaRPr lang="en-CA" sz="20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02DA4A-28B4-1787-ADAB-877B4F30F8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438196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306B20-55C0-A7CE-8754-FC5FD7360C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1986635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C23C47-67C1-BE6C-FDA9-46DD9CE89A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579104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Black</vt:lpstr>
      <vt:lpstr>Aptos Display</vt:lpstr>
      <vt:lpstr>Aptos SemiBold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1</cp:revision>
  <dcterms:created xsi:type="dcterms:W3CDTF">2025-08-06T18:53:28Z</dcterms:created>
  <dcterms:modified xsi:type="dcterms:W3CDTF">2025-09-11T19:48:33Z</dcterms:modified>
</cp:coreProperties>
</file>