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Hero Junior 1" panose="020B0604020202020204" charset="0"/>
      <p:regular r:id="rId3"/>
    </p:embeddedFont>
    <p:embeddedFont>
      <p:font typeface="Hero Junior 2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37970">
            <a:off x="6301413" y="-871611"/>
            <a:ext cx="2285225" cy="2285225"/>
          </a:xfrm>
          <a:custGeom>
            <a:avLst/>
            <a:gdLst/>
            <a:ahLst/>
            <a:cxnLst/>
            <a:rect l="l" t="t" r="r" b="b"/>
            <a:pathLst>
              <a:path w="2285225" h="2285225">
                <a:moveTo>
                  <a:pt x="0" y="0"/>
                </a:moveTo>
                <a:lnTo>
                  <a:pt x="2285225" y="0"/>
                </a:lnTo>
                <a:lnTo>
                  <a:pt x="2285225" y="2285226"/>
                </a:lnTo>
                <a:lnTo>
                  <a:pt x="0" y="2285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772400" cy="10061359"/>
          </a:xfrm>
          <a:custGeom>
            <a:avLst/>
            <a:gdLst/>
            <a:ahLst/>
            <a:cxnLst/>
            <a:rect l="l" t="t" r="r" b="b"/>
            <a:pathLst>
              <a:path w="7772400" h="10061359">
                <a:moveTo>
                  <a:pt x="0" y="0"/>
                </a:moveTo>
                <a:lnTo>
                  <a:pt x="7772400" y="0"/>
                </a:lnTo>
                <a:lnTo>
                  <a:pt x="7772400" y="10061359"/>
                </a:lnTo>
                <a:lnTo>
                  <a:pt x="0" y="100613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246970" y="167372"/>
            <a:ext cx="696808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FECE1C"/>
                </a:solidFill>
                <a:latin typeface="Hero Junior 1"/>
                <a:ea typeface="Hero Junior 1"/>
                <a:cs typeface="Hero Junior 1"/>
                <a:sym typeface="Hero Junior 1"/>
              </a:rPr>
              <a:t>[Title]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6970" y="605522"/>
            <a:ext cx="6523808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dirty="0">
                <a:solidFill>
                  <a:srgbClr val="FFFFFF"/>
                </a:solidFill>
                <a:latin typeface="Hero Junior 1"/>
                <a:ea typeface="Hero Junior 1"/>
                <a:cs typeface="Hero Junior 1"/>
                <a:sym typeface="Hero Junior 1"/>
              </a:rPr>
              <a:t>[Center Name]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54751" y="1494096"/>
            <a:ext cx="8524298" cy="1043568"/>
            <a:chOff x="0" y="0"/>
            <a:chExt cx="11365730" cy="1391425"/>
          </a:xfrm>
        </p:grpSpPr>
        <p:sp>
          <p:nvSpPr>
            <p:cNvPr id="7" name="Freeform 7"/>
            <p:cNvSpPr/>
            <p:nvPr/>
          </p:nvSpPr>
          <p:spPr>
            <a:xfrm>
              <a:off x="0" y="494867"/>
              <a:ext cx="337526" cy="337526"/>
            </a:xfrm>
            <a:custGeom>
              <a:avLst/>
              <a:gdLst/>
              <a:ahLst/>
              <a:cxnLst/>
              <a:rect l="l" t="t" r="r" b="b"/>
              <a:pathLst>
                <a:path w="337526" h="337526">
                  <a:moveTo>
                    <a:pt x="0" y="0"/>
                  </a:moveTo>
                  <a:lnTo>
                    <a:pt x="337526" y="0"/>
                  </a:lnTo>
                  <a:lnTo>
                    <a:pt x="337526" y="337526"/>
                  </a:lnTo>
                  <a:lnTo>
                    <a:pt x="0" y="33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87370" y="520927"/>
              <a:ext cx="4100862" cy="337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2"/>
                </a:lnSpc>
              </a:pPr>
              <a:r>
                <a:rPr lang="en-US" sz="1758" dirty="0">
                  <a:solidFill>
                    <a:srgbClr val="FFFFFF"/>
                  </a:solidFill>
                  <a:latin typeface="Hero Junior 2"/>
                  <a:ea typeface="Hero Junior 2"/>
                  <a:cs typeface="Hero Junior 2"/>
                  <a:sym typeface="Hero Junior 2"/>
                </a:rPr>
                <a:t>[Event Time]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337526" cy="353431"/>
            </a:xfrm>
            <a:custGeom>
              <a:avLst/>
              <a:gdLst/>
              <a:ahLst/>
              <a:cxnLst/>
              <a:rect l="l" t="t" r="r" b="b"/>
              <a:pathLst>
                <a:path w="337526" h="353431">
                  <a:moveTo>
                    <a:pt x="0" y="0"/>
                  </a:moveTo>
                  <a:lnTo>
                    <a:pt x="337526" y="0"/>
                  </a:lnTo>
                  <a:lnTo>
                    <a:pt x="337526" y="353431"/>
                  </a:lnTo>
                  <a:lnTo>
                    <a:pt x="0" y="353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87370" y="30924"/>
              <a:ext cx="6686344" cy="349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45"/>
                </a:lnSpc>
              </a:pPr>
              <a:r>
                <a:rPr lang="en-US" sz="1758" dirty="0">
                  <a:solidFill>
                    <a:srgbClr val="FFFFFF"/>
                  </a:solidFill>
                  <a:latin typeface="Hero Junior 2"/>
                  <a:ea typeface="Hero Junior 2"/>
                  <a:cs typeface="Hero Junior 2"/>
                  <a:sym typeface="Hero Junior 2"/>
                </a:rPr>
                <a:t>[Date]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253" y="973181"/>
              <a:ext cx="287019" cy="418243"/>
            </a:xfrm>
            <a:custGeom>
              <a:avLst/>
              <a:gdLst/>
              <a:ahLst/>
              <a:cxnLst/>
              <a:rect l="l" t="t" r="r" b="b"/>
              <a:pathLst>
                <a:path w="287019" h="418243">
                  <a:moveTo>
                    <a:pt x="0" y="0"/>
                  </a:moveTo>
                  <a:lnTo>
                    <a:pt x="287020" y="0"/>
                  </a:lnTo>
                  <a:lnTo>
                    <a:pt x="287020" y="418244"/>
                  </a:lnTo>
                  <a:lnTo>
                    <a:pt x="0" y="418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87370" y="963656"/>
              <a:ext cx="10878360" cy="359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16"/>
                </a:lnSpc>
              </a:pPr>
              <a:r>
                <a:rPr lang="en-US" sz="1759" dirty="0">
                  <a:solidFill>
                    <a:srgbClr val="FFFFFF"/>
                  </a:solidFill>
                  <a:latin typeface="Hero Junior 2"/>
                  <a:ea typeface="Hero Junior 2"/>
                  <a:cs typeface="Hero Junior 2"/>
                  <a:sym typeface="Hero Junior 2"/>
                </a:rPr>
                <a:t>[Address]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21339" y="4116454"/>
            <a:ext cx="712972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2F597B"/>
                </a:solidFill>
                <a:latin typeface="Hero Junior 2"/>
                <a:ea typeface="Hero Junior 2"/>
                <a:cs typeface="Hero Junior 2"/>
                <a:sym typeface="Hero Junior 2"/>
              </a:rPr>
              <a:t>Body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91407" y="3588249"/>
            <a:ext cx="1448619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 dirty="0">
                <a:solidFill>
                  <a:srgbClr val="2F597B"/>
                </a:solidFill>
                <a:latin typeface="Hero Junior 1"/>
                <a:ea typeface="Hero Junior 1"/>
                <a:cs typeface="Hero Junior 1"/>
                <a:sym typeface="Hero Junior 1"/>
              </a:rPr>
              <a:t>Title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Hero Junior 2</vt:lpstr>
      <vt:lpstr>Arial</vt:lpstr>
      <vt:lpstr>Calibri</vt:lpstr>
      <vt:lpstr>Hero Junior 1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Flyers (Event Request Form)</dc:title>
  <dc:creator>Sayli Sutar</dc:creator>
  <cp:lastModifiedBy>Sayli Sutar</cp:lastModifiedBy>
  <cp:revision>2</cp:revision>
  <dcterms:created xsi:type="dcterms:W3CDTF">2006-08-16T00:00:00Z</dcterms:created>
  <dcterms:modified xsi:type="dcterms:W3CDTF">2026-03-17T20:04:16Z</dcterms:modified>
  <dc:identifier>DAGDjNQ3wfc</dc:identifier>
</cp:coreProperties>
</file>