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2852400"/>
  <p:notesSz cx="6858000" cy="9144000"/>
  <p:embeddedFontLst>
    <p:embeddedFont>
      <p:font typeface="Hero Junior 1" panose="020B0604020202020204" charset="0"/>
      <p:regular r:id="rId3"/>
    </p:embeddedFont>
    <p:embeddedFont>
      <p:font typeface="Hero Junior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4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/>
          <p:cNvSpPr txBox="1"/>
          <p:nvPr/>
        </p:nvSpPr>
        <p:spPr>
          <a:xfrm>
            <a:off x="529578" y="384643"/>
            <a:ext cx="9950536" cy="72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7"/>
              </a:lnSpc>
            </a:pPr>
            <a:r>
              <a:rPr lang="en-US" sz="4284" dirty="0">
                <a:solidFill>
                  <a:srgbClr val="FECE1C"/>
                </a:solidFill>
                <a:latin typeface="Hero Junior 1"/>
                <a:ea typeface="Hero Junior 1"/>
                <a:cs typeface="Hero Junior 1"/>
                <a:sym typeface="Hero Junior 1"/>
              </a:rPr>
              <a:t>[Title]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9578" y="1018481"/>
            <a:ext cx="9316096" cy="89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97"/>
              </a:lnSpc>
            </a:pPr>
            <a:r>
              <a:rPr lang="en-US" sz="5283" dirty="0">
                <a:solidFill>
                  <a:srgbClr val="FFFFFF"/>
                </a:solidFill>
                <a:latin typeface="Hero Junior 1"/>
                <a:ea typeface="Hero Junior 1"/>
                <a:cs typeface="Hero Junior 1"/>
                <a:sym typeface="Hero Junior 1"/>
              </a:rPr>
              <a:t>[Center Name]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81895" y="2035670"/>
            <a:ext cx="12172826" cy="1490232"/>
            <a:chOff x="0" y="0"/>
            <a:chExt cx="16230435" cy="1986975"/>
          </a:xfrm>
        </p:grpSpPr>
        <p:sp>
          <p:nvSpPr>
            <p:cNvPr id="6" name="Freeform 6"/>
            <p:cNvSpPr/>
            <p:nvPr/>
          </p:nvSpPr>
          <p:spPr>
            <a:xfrm>
              <a:off x="0" y="706678"/>
              <a:ext cx="481993" cy="481993"/>
            </a:xfrm>
            <a:custGeom>
              <a:avLst/>
              <a:gdLst/>
              <a:ahLst/>
              <a:cxnLst/>
              <a:rect l="l" t="t" r="r" b="b"/>
              <a:pathLst>
                <a:path w="481993" h="481993">
                  <a:moveTo>
                    <a:pt x="0" y="0"/>
                  </a:moveTo>
                  <a:lnTo>
                    <a:pt x="481993" y="0"/>
                  </a:lnTo>
                  <a:lnTo>
                    <a:pt x="481993" y="481992"/>
                  </a:lnTo>
                  <a:lnTo>
                    <a:pt x="0" y="481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95972" y="745263"/>
              <a:ext cx="5856093" cy="481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7"/>
                </a:lnSpc>
              </a:pPr>
              <a:r>
                <a:rPr lang="en-US" sz="2511">
                  <a:solidFill>
                    <a:srgbClr val="FFFFFF"/>
                  </a:solidFill>
                  <a:latin typeface="Hero Junior 2"/>
                  <a:ea typeface="Hero Junior 2"/>
                  <a:cs typeface="Hero Junior 2"/>
                  <a:sym typeface="Hero Junior 2"/>
                </a:rPr>
                <a:t>[Event Time]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81993" cy="504704"/>
            </a:xfrm>
            <a:custGeom>
              <a:avLst/>
              <a:gdLst/>
              <a:ahLst/>
              <a:cxnLst/>
              <a:rect l="l" t="t" r="r" b="b"/>
              <a:pathLst>
                <a:path w="481993" h="504704">
                  <a:moveTo>
                    <a:pt x="0" y="0"/>
                  </a:moveTo>
                  <a:lnTo>
                    <a:pt x="481993" y="0"/>
                  </a:lnTo>
                  <a:lnTo>
                    <a:pt x="481993" y="504704"/>
                  </a:lnTo>
                  <a:lnTo>
                    <a:pt x="0" y="504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95972" y="44159"/>
              <a:ext cx="9548200" cy="499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4"/>
                </a:lnSpc>
              </a:pPr>
              <a:r>
                <a:rPr lang="en-US" sz="2511" dirty="0">
                  <a:solidFill>
                    <a:srgbClr val="FFFFFF"/>
                  </a:solidFill>
                  <a:latin typeface="Hero Junior 2"/>
                  <a:ea typeface="Hero Junior 2"/>
                  <a:cs typeface="Hero Junior 2"/>
                  <a:sym typeface="Hero Junior 2"/>
                </a:rPr>
                <a:t>[Date]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36062" y="1389718"/>
              <a:ext cx="409868" cy="597258"/>
            </a:xfrm>
            <a:custGeom>
              <a:avLst/>
              <a:gdLst/>
              <a:ahLst/>
              <a:cxnLst/>
              <a:rect l="l" t="t" r="r" b="b"/>
              <a:pathLst>
                <a:path w="409868" h="597258">
                  <a:moveTo>
                    <a:pt x="0" y="0"/>
                  </a:moveTo>
                  <a:lnTo>
                    <a:pt x="409868" y="0"/>
                  </a:lnTo>
                  <a:lnTo>
                    <a:pt x="409868" y="597257"/>
                  </a:lnTo>
                  <a:lnTo>
                    <a:pt x="0" y="597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95972" y="1380193"/>
              <a:ext cx="15534463" cy="509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65"/>
                </a:lnSpc>
              </a:pPr>
              <a:r>
                <a:rPr lang="en-US" sz="2512">
                  <a:solidFill>
                    <a:srgbClr val="FFFFFF"/>
                  </a:solidFill>
                  <a:latin typeface="Hero Junior 2"/>
                  <a:ea typeface="Hero Junior 2"/>
                  <a:cs typeface="Hero Junior 2"/>
                  <a:sym typeface="Hero Junior 2"/>
                </a:rPr>
                <a:t>[Address]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5574844"/>
            <a:ext cx="8229600" cy="29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1734" dirty="0">
                <a:solidFill>
                  <a:srgbClr val="2F597B"/>
                </a:solidFill>
                <a:latin typeface="Hero Junior 2"/>
                <a:ea typeface="Hero Junior 2"/>
                <a:cs typeface="Hero Junior 2"/>
                <a:sym typeface="Hero Junior 2"/>
              </a:rPr>
              <a:t>Body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46323"/>
            <a:ext cx="8229600" cy="64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4"/>
              </a:lnSpc>
            </a:pPr>
            <a:r>
              <a:rPr lang="en-US" sz="3717" u="sng">
                <a:solidFill>
                  <a:srgbClr val="2F597B"/>
                </a:solidFill>
                <a:latin typeface="Hero Junior 1"/>
                <a:ea typeface="Hero Junior 1"/>
                <a:cs typeface="Hero Junior 1"/>
                <a:sym typeface="Hero Junior 1"/>
              </a:rPr>
              <a:t>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Hero Junior 2</vt:lpstr>
      <vt:lpstr>Arial</vt:lpstr>
      <vt:lpstr>Calibri</vt:lpstr>
      <vt:lpstr>Hero Junior 1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Post (Event Request Form)</dc:title>
  <dc:creator>Sayli Sutar</dc:creator>
  <cp:lastModifiedBy>Sayli Sutar</cp:lastModifiedBy>
  <cp:revision>2</cp:revision>
  <dcterms:created xsi:type="dcterms:W3CDTF">2006-08-16T00:00:00Z</dcterms:created>
  <dcterms:modified xsi:type="dcterms:W3CDTF">2026-03-17T20:19:33Z</dcterms:modified>
  <dc:identifier>DAGyzJ93Hxg</dc:identifier>
</cp:coreProperties>
</file>