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3A3F2C-4BB0-4E7E-ABB8-D59F4E464B4D}" v="2" dt="2025-10-14T18:02:12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25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custSel modSld">
      <pc:chgData name="Tatyani Rouse" userId="5bffbf02-bba0-4d62-9ab0-94fe36e7c668" providerId="ADAL" clId="{4289C1F5-ED2E-4905-9D51-ACFE6CEDD076}" dt="2025-10-14T18:03:30.547" v="16" actId="34135"/>
      <pc:docMkLst>
        <pc:docMk/>
      </pc:docMkLst>
      <pc:sldChg chg="delSp modSp mod setBg">
        <pc:chgData name="Tatyani Rouse" userId="5bffbf02-bba0-4d62-9ab0-94fe36e7c668" providerId="ADAL" clId="{4289C1F5-ED2E-4905-9D51-ACFE6CEDD076}" dt="2025-10-14T18:03:30.547" v="16" actId="34135"/>
        <pc:sldMkLst>
          <pc:docMk/>
          <pc:sldMk cId="2961275384" sldId="258"/>
        </pc:sldMkLst>
        <pc:spChg chg="del mod">
          <ac:chgData name="Tatyani Rouse" userId="5bffbf02-bba0-4d62-9ab0-94fe36e7c668" providerId="ADAL" clId="{4289C1F5-ED2E-4905-9D51-ACFE6CEDD076}" dt="2025-10-14T18:02:27.281" v="3" actId="478"/>
          <ac:spMkLst>
            <pc:docMk/>
            <pc:sldMk cId="2961275384" sldId="258"/>
            <ac:spMk id="2" creationId="{4D32AC48-B830-A6D9-1912-C5CF51AB8147}"/>
          </ac:spMkLst>
        </pc:spChg>
        <pc:spChg chg="del mod">
          <ac:chgData name="Tatyani Rouse" userId="5bffbf02-bba0-4d62-9ab0-94fe36e7c668" providerId="ADAL" clId="{4289C1F5-ED2E-4905-9D51-ACFE6CEDD076}" dt="2025-10-14T18:02:33.104" v="5" actId="478"/>
          <ac:spMkLst>
            <pc:docMk/>
            <pc:sldMk cId="2961275384" sldId="258"/>
            <ac:spMk id="3" creationId="{9402DA4A-28B4-1787-ADAB-877B4F30F89E}"/>
          </ac:spMkLst>
        </pc:spChg>
        <pc:spChg chg="mod">
          <ac:chgData name="Tatyani Rouse" userId="5bffbf02-bba0-4d62-9ab0-94fe36e7c668" providerId="ADAL" clId="{4289C1F5-ED2E-4905-9D51-ACFE6CEDD076}" dt="2025-10-14T18:03:30.547" v="16" actId="34135"/>
          <ac:spMkLst>
            <pc:docMk/>
            <pc:sldMk cId="2961275384" sldId="258"/>
            <ac:spMk id="4" creationId="{96E93BA1-6823-54AB-BDBF-9203C59A2B39}"/>
          </ac:spMkLst>
        </pc:spChg>
        <pc:spChg chg="del mod">
          <ac:chgData name="Tatyani Rouse" userId="5bffbf02-bba0-4d62-9ab0-94fe36e7c668" providerId="ADAL" clId="{4289C1F5-ED2E-4905-9D51-ACFE6CEDD076}" dt="2025-10-14T18:02:34.399" v="6" actId="478"/>
          <ac:spMkLst>
            <pc:docMk/>
            <pc:sldMk cId="2961275384" sldId="258"/>
            <ac:spMk id="6" creationId="{8F306B20-55C0-A7CE-8754-FC5FD7360CF9}"/>
          </ac:spMkLst>
        </pc:spChg>
        <pc:spChg chg="mod">
          <ac:chgData name="Tatyani Rouse" userId="5bffbf02-bba0-4d62-9ab0-94fe36e7c668" providerId="ADAL" clId="{4289C1F5-ED2E-4905-9D51-ACFE6CEDD076}" dt="2025-10-14T18:02:31.359" v="4" actId="1076"/>
          <ac:spMkLst>
            <pc:docMk/>
            <pc:sldMk cId="2961275384" sldId="258"/>
            <ac:spMk id="7" creationId="{64FF2E28-11AE-DE7C-BF4A-1A84DA179767}"/>
          </ac:spMkLst>
        </pc:spChg>
        <pc:spChg chg="mod">
          <ac:chgData name="Tatyani Rouse" userId="5bffbf02-bba0-4d62-9ab0-94fe36e7c668" providerId="ADAL" clId="{4289C1F5-ED2E-4905-9D51-ACFE6CEDD076}" dt="2025-10-14T18:03:30.547" v="16" actId="34135"/>
          <ac:spMkLst>
            <pc:docMk/>
            <pc:sldMk cId="2961275384" sldId="258"/>
            <ac:spMk id="8" creationId="{7998A46E-BB41-E3C8-887C-C03CC0124F2B}"/>
          </ac:spMkLst>
        </pc:spChg>
        <pc:spChg chg="del mod">
          <ac:chgData name="Tatyani Rouse" userId="5bffbf02-bba0-4d62-9ab0-94fe36e7c668" providerId="ADAL" clId="{4289C1F5-ED2E-4905-9D51-ACFE6CEDD076}" dt="2025-10-14T18:02:35.609" v="7" actId="478"/>
          <ac:spMkLst>
            <pc:docMk/>
            <pc:sldMk cId="2961275384" sldId="258"/>
            <ac:spMk id="9" creationId="{F7C23C47-67C1-BE6C-FDA9-46DD9CE89A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739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6327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120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629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8147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601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211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79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4974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295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61928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712B36-28B1-4573-ABA1-D6D699F8A944}" type="datetimeFigureOut">
              <a:rPr lang="en-CA" smtClean="0"/>
              <a:t>2025-10-14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8679A9-F7BE-4120-B401-B93A12FF2E97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377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3A4CA7F-F389-FB02-589F-F8A130ECE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6E93BA1-6823-54AB-BDBF-9203C59A2B3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927076"/>
            <a:ext cx="50018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ptos Black" panose="020B0004020202020204" pitchFamily="34" charset="0"/>
              </a:rPr>
              <a:t>Title</a:t>
            </a:r>
            <a:endParaRPr lang="en-CA" sz="3600" dirty="0">
              <a:solidFill>
                <a:schemeClr val="bg1"/>
              </a:solidFill>
              <a:latin typeface="Aptos Black" panose="020B00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FF2E28-11AE-DE7C-BF4A-1A84DA179767}"/>
              </a:ext>
            </a:extLst>
          </p:cNvPr>
          <p:cNvSpPr txBox="1"/>
          <p:nvPr/>
        </p:nvSpPr>
        <p:spPr>
          <a:xfrm>
            <a:off x="4567455" y="8316494"/>
            <a:ext cx="263869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Insert photo, QR code, or a Buzz illustration related to event.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</a:rPr>
              <a:t>Delete this text box when complete.</a:t>
            </a:r>
            <a:endParaRPr lang="en-CA" sz="16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98A46E-BB41-E3C8-887C-C03CC0124F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83604" y="4490344"/>
            <a:ext cx="7023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Insert Description</a:t>
            </a:r>
            <a:endParaRPr lang="en-CA" sz="2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275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</TotalTime>
  <Words>24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2</cp:revision>
  <dcterms:created xsi:type="dcterms:W3CDTF">2025-08-06T18:53:28Z</dcterms:created>
  <dcterms:modified xsi:type="dcterms:W3CDTF">2025-10-14T18:03:39Z</dcterms:modified>
</cp:coreProperties>
</file>