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3" panose="020B0604020202020204" charset="0"/>
      <p:regular r:id="rId8"/>
    </p:embeddedFont>
    <p:embeddedFont>
      <p:font typeface="Hero Junior Bold" panose="02000800000000000000" pitchFamily="50" charset="0"/>
      <p:bold r:id="rId9"/>
    </p:embeddedFont>
    <p:embeddedFont>
      <p:font typeface="Hero Junior Super" panose="02000A00000000000000" pitchFamily="50" charset="0"/>
      <p:bold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E42CA617-BA76-47FF-B7D2-43CB8568F747}">
          <p14:sldIdLst>
            <p14:sldId id="256"/>
          </p14:sldIdLst>
        </p14:section>
        <p14:section name="Tutorial + Example Flyer" id="{60FD8670-82D3-4C8D-BD3D-94C36E503ED2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A9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4684" y="0"/>
            <a:ext cx="4136554" cy="4542979"/>
          </a:xfrm>
          <a:custGeom>
            <a:avLst/>
            <a:gdLst/>
            <a:ahLst/>
            <a:cxnLst/>
            <a:rect l="l" t="t" r="r" b="b"/>
            <a:pathLst>
              <a:path w="4136554" h="4542979">
                <a:moveTo>
                  <a:pt x="0" y="0"/>
                </a:moveTo>
                <a:lnTo>
                  <a:pt x="4136554" y="0"/>
                </a:lnTo>
                <a:lnTo>
                  <a:pt x="4136554" y="4542979"/>
                </a:lnTo>
                <a:lnTo>
                  <a:pt x="0" y="45429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50503" t="-393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Graphic 20">
            <a:extLst>
              <a:ext uri="{FF2B5EF4-FFF2-40B4-BE49-F238E27FC236}">
                <a16:creationId xmlns:a16="http://schemas.microsoft.com/office/drawing/2014/main" id="{3DAB68B1-6A8B-093F-BE66-70EF9A0354B2}"/>
              </a:ext>
            </a:extLst>
          </p:cNvPr>
          <p:cNvSpPr/>
          <p:nvPr/>
        </p:nvSpPr>
        <p:spPr>
          <a:xfrm>
            <a:off x="1920240" y="0"/>
            <a:ext cx="5852160" cy="4869663"/>
          </a:xfrm>
          <a:custGeom>
            <a:avLst/>
            <a:gdLst>
              <a:gd name="csX0" fmla="*/ 5783636 w 5783636"/>
              <a:gd name="csY0" fmla="*/ 0 h 4869663"/>
              <a:gd name="csX1" fmla="*/ 39940 w 5783636"/>
              <a:gd name="csY1" fmla="*/ 0 h 4869663"/>
              <a:gd name="csX2" fmla="*/ 10995 w 5783636"/>
              <a:gd name="csY2" fmla="*/ 1084141 h 4869663"/>
              <a:gd name="csX3" fmla="*/ 385576 w 5783636"/>
              <a:gd name="csY3" fmla="*/ 2786771 h 4869663"/>
              <a:gd name="csX4" fmla="*/ 1356120 w 5783636"/>
              <a:gd name="csY4" fmla="*/ 4046880 h 4869663"/>
              <a:gd name="csX5" fmla="*/ 2565001 w 5783636"/>
              <a:gd name="csY5" fmla="*/ 4625767 h 4869663"/>
              <a:gd name="csX6" fmla="*/ 4012218 w 5783636"/>
              <a:gd name="csY6" fmla="*/ 4864104 h 4869663"/>
              <a:gd name="csX7" fmla="*/ 5493709 w 5783636"/>
              <a:gd name="csY7" fmla="*/ 4727980 h 4869663"/>
              <a:gd name="csX8" fmla="*/ 5783636 w 5783636"/>
              <a:gd name="csY8" fmla="*/ 4648535 h 4869663"/>
              <a:gd name="csX9" fmla="*/ 5783636 w 5783636"/>
              <a:gd name="csY9" fmla="*/ 0 h 4869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783636" h="4869663">
                <a:moveTo>
                  <a:pt x="5783636" y="0"/>
                </a:moveTo>
                <a:lnTo>
                  <a:pt x="39940" y="0"/>
                </a:lnTo>
                <a:cubicBezTo>
                  <a:pt x="-631" y="354841"/>
                  <a:pt x="-10319" y="716100"/>
                  <a:pt x="10995" y="1084141"/>
                </a:cubicBezTo>
                <a:cubicBezTo>
                  <a:pt x="45147" y="1674654"/>
                  <a:pt x="169281" y="2241915"/>
                  <a:pt x="385576" y="2786771"/>
                </a:cubicBezTo>
                <a:cubicBezTo>
                  <a:pt x="601024" y="3331748"/>
                  <a:pt x="924377" y="3752108"/>
                  <a:pt x="1356120" y="4046880"/>
                </a:cubicBezTo>
                <a:cubicBezTo>
                  <a:pt x="1696549" y="4296964"/>
                  <a:pt x="2099469" y="4489522"/>
                  <a:pt x="2565001" y="4625767"/>
                </a:cubicBezTo>
                <a:cubicBezTo>
                  <a:pt x="3030048" y="4761890"/>
                  <a:pt x="3512535" y="4841336"/>
                  <a:pt x="4012218" y="4864104"/>
                </a:cubicBezTo>
                <a:cubicBezTo>
                  <a:pt x="4511417" y="4886508"/>
                  <a:pt x="5005167" y="4841214"/>
                  <a:pt x="5493709" y="4727980"/>
                </a:cubicBezTo>
                <a:cubicBezTo>
                  <a:pt x="5593015" y="4704849"/>
                  <a:pt x="5689537" y="4678206"/>
                  <a:pt x="5783636" y="4648535"/>
                </a:cubicBezTo>
                <a:lnTo>
                  <a:pt x="5783636" y="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375" t="-17228" r="-36959"/>
            </a:stretch>
          </a:blipFill>
          <a:ln w="12096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381444" y="501967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36A9E0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36A9E0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10" name="AutoShape 10"/>
          <p:cNvSpPr/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36A9E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4296563" y="521758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F597B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296563" y="593051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>
                <a:solidFill>
                  <a:srgbClr val="2F597B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23" name="Graphic 18">
            <a:extLst>
              <a:ext uri="{FF2B5EF4-FFF2-40B4-BE49-F238E27FC236}">
                <a16:creationId xmlns:a16="http://schemas.microsoft.com/office/drawing/2014/main" id="{2135E463-B65D-0B2C-9B5F-E94F8EAB19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0" y="0"/>
            <a:ext cx="2438400" cy="1524000"/>
          </a:xfrm>
          <a:custGeom>
            <a:avLst/>
            <a:gdLst>
              <a:gd name="csX0" fmla="*/ 2672914 w 2672913"/>
              <a:gd name="csY0" fmla="*/ 0 h 1830058"/>
              <a:gd name="csX1" fmla="*/ 0 w 2672913"/>
              <a:gd name="csY1" fmla="*/ 0 h 1830058"/>
              <a:gd name="csX2" fmla="*/ 114232 w 2672913"/>
              <a:gd name="csY2" fmla="*/ 1332704 h 1830058"/>
              <a:gd name="csX3" fmla="*/ 1292716 w 2672913"/>
              <a:gd name="csY3" fmla="*/ 1778440 h 1830058"/>
              <a:gd name="csX4" fmla="*/ 2672914 w 2672913"/>
              <a:gd name="csY4" fmla="*/ 1821021 h 1830058"/>
              <a:gd name="csX5" fmla="*/ 2672914 w 2672913"/>
              <a:gd name="csY5" fmla="*/ 0 h 18300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672913" h="1830058">
                <a:moveTo>
                  <a:pt x="2672914" y="0"/>
                </a:moveTo>
                <a:lnTo>
                  <a:pt x="0" y="0"/>
                </a:lnTo>
                <a:cubicBezTo>
                  <a:pt x="31663" y="644447"/>
                  <a:pt x="70149" y="1201685"/>
                  <a:pt x="114232" y="1332704"/>
                </a:cubicBezTo>
                <a:cubicBezTo>
                  <a:pt x="243749" y="1718390"/>
                  <a:pt x="1095369" y="1756603"/>
                  <a:pt x="1292716" y="1778440"/>
                </a:cubicBezTo>
                <a:cubicBezTo>
                  <a:pt x="1758923" y="1830301"/>
                  <a:pt x="2225267" y="1840128"/>
                  <a:pt x="2672914" y="1821021"/>
                </a:cubicBezTo>
                <a:lnTo>
                  <a:pt x="2672914" y="0"/>
                </a:lnTo>
                <a:close/>
              </a:path>
            </a:pathLst>
          </a:custGeom>
          <a:solidFill>
            <a:srgbClr val="FFFFFF"/>
          </a:solidFill>
          <a:ln w="1360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584390" y="381000"/>
            <a:ext cx="1968450" cy="724036"/>
          </a:xfrm>
          <a:custGeom>
            <a:avLst/>
            <a:gdLst/>
            <a:ahLst/>
            <a:cxnLst/>
            <a:rect l="l" t="t" r="r" b="b"/>
            <a:pathLst>
              <a:path w="2066440" h="796440">
                <a:moveTo>
                  <a:pt x="0" y="0"/>
                </a:moveTo>
                <a:lnTo>
                  <a:pt x="2066440" y="0"/>
                </a:lnTo>
                <a:lnTo>
                  <a:pt x="2066440" y="796441"/>
                </a:lnTo>
                <a:lnTo>
                  <a:pt x="0" y="7964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4296563" y="664344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>
                <a:solidFill>
                  <a:srgbClr val="2F597B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81444" y="75209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F597B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F597B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F597B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5212616" y="7520940"/>
            <a:ext cx="2069550" cy="1803654"/>
            <a:chOff x="0" y="0"/>
            <a:chExt cx="721412" cy="62872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36A9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000000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a Buzz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14400" y="2237664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50" y="0"/>
                </a:lnTo>
                <a:lnTo>
                  <a:pt x="1872950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066530" y="2670088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Here!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A9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>
            <a:extLst>
              <a:ext uri="{FF2B5EF4-FFF2-40B4-BE49-F238E27FC236}">
                <a16:creationId xmlns:a16="http://schemas.microsoft.com/office/drawing/2014/main" id="{4FC27B1B-5F52-A61F-79AA-F5BA775D2B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0793F5DE-0335-2E8E-A229-82117ABC05C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2FDDF9-769C-0196-30CA-84738B95610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59EC55-9470-C36A-4ABC-E93F54FD038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</p:spTree>
    <p:extLst>
      <p:ext uri="{BB962C8B-B14F-4D97-AF65-F5344CB8AC3E}">
        <p14:creationId xmlns:p14="http://schemas.microsoft.com/office/powerpoint/2010/main" val="335505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/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/>
          <p:nvPr/>
        </p:nvSpPr>
        <p:spPr>
          <a:xfrm>
            <a:off x="421516" y="4572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/>
          <p:nvPr/>
        </p:nvSpPr>
        <p:spPr>
          <a:xfrm>
            <a:off x="4191000" y="48768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/>
          <p:nvPr/>
        </p:nvSpPr>
        <p:spPr>
          <a:xfrm>
            <a:off x="421516" y="71628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/>
          <p:nvPr/>
        </p:nvSpPr>
        <p:spPr>
          <a:xfrm>
            <a:off x="4191000" y="2467843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45105"/>
              <a:gd name="adj6" fmla="val -28106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/>
          <p:nvPr/>
        </p:nvSpPr>
        <p:spPr>
          <a:xfrm flipH="1">
            <a:off x="3886200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894A2-1E2B-FF78-A822-925A6455B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1CF11D3-8B94-8A7C-30F2-13515F96DE7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4684" y="0"/>
            <a:ext cx="4136554" cy="4542979"/>
          </a:xfrm>
          <a:custGeom>
            <a:avLst/>
            <a:gdLst/>
            <a:ahLst/>
            <a:cxnLst/>
            <a:rect l="l" t="t" r="r" b="b"/>
            <a:pathLst>
              <a:path w="4136554" h="4542979">
                <a:moveTo>
                  <a:pt x="0" y="0"/>
                </a:moveTo>
                <a:lnTo>
                  <a:pt x="4136554" y="0"/>
                </a:lnTo>
                <a:lnTo>
                  <a:pt x="4136554" y="4542979"/>
                </a:lnTo>
                <a:lnTo>
                  <a:pt x="0" y="45429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50503" t="-393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Graphic 20">
            <a:extLst>
              <a:ext uri="{FF2B5EF4-FFF2-40B4-BE49-F238E27FC236}">
                <a16:creationId xmlns:a16="http://schemas.microsoft.com/office/drawing/2014/main" id="{BBF6A524-61B4-4443-DDFD-C4A05AD0EF25}"/>
              </a:ext>
            </a:extLst>
          </p:cNvPr>
          <p:cNvSpPr/>
          <p:nvPr/>
        </p:nvSpPr>
        <p:spPr>
          <a:xfrm>
            <a:off x="1920240" y="0"/>
            <a:ext cx="5852160" cy="4869663"/>
          </a:xfrm>
          <a:custGeom>
            <a:avLst/>
            <a:gdLst>
              <a:gd name="csX0" fmla="*/ 5783636 w 5783636"/>
              <a:gd name="csY0" fmla="*/ 0 h 4869663"/>
              <a:gd name="csX1" fmla="*/ 39940 w 5783636"/>
              <a:gd name="csY1" fmla="*/ 0 h 4869663"/>
              <a:gd name="csX2" fmla="*/ 10995 w 5783636"/>
              <a:gd name="csY2" fmla="*/ 1084141 h 4869663"/>
              <a:gd name="csX3" fmla="*/ 385576 w 5783636"/>
              <a:gd name="csY3" fmla="*/ 2786771 h 4869663"/>
              <a:gd name="csX4" fmla="*/ 1356120 w 5783636"/>
              <a:gd name="csY4" fmla="*/ 4046880 h 4869663"/>
              <a:gd name="csX5" fmla="*/ 2565001 w 5783636"/>
              <a:gd name="csY5" fmla="*/ 4625767 h 4869663"/>
              <a:gd name="csX6" fmla="*/ 4012218 w 5783636"/>
              <a:gd name="csY6" fmla="*/ 4864104 h 4869663"/>
              <a:gd name="csX7" fmla="*/ 5493709 w 5783636"/>
              <a:gd name="csY7" fmla="*/ 4727980 h 4869663"/>
              <a:gd name="csX8" fmla="*/ 5783636 w 5783636"/>
              <a:gd name="csY8" fmla="*/ 4648535 h 4869663"/>
              <a:gd name="csX9" fmla="*/ 5783636 w 5783636"/>
              <a:gd name="csY9" fmla="*/ 0 h 4869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783636" h="4869663">
                <a:moveTo>
                  <a:pt x="5783636" y="0"/>
                </a:moveTo>
                <a:lnTo>
                  <a:pt x="39940" y="0"/>
                </a:lnTo>
                <a:cubicBezTo>
                  <a:pt x="-631" y="354841"/>
                  <a:pt x="-10319" y="716100"/>
                  <a:pt x="10995" y="1084141"/>
                </a:cubicBezTo>
                <a:cubicBezTo>
                  <a:pt x="45147" y="1674654"/>
                  <a:pt x="169281" y="2241915"/>
                  <a:pt x="385576" y="2786771"/>
                </a:cubicBezTo>
                <a:cubicBezTo>
                  <a:pt x="601024" y="3331748"/>
                  <a:pt x="924377" y="3752108"/>
                  <a:pt x="1356120" y="4046880"/>
                </a:cubicBezTo>
                <a:cubicBezTo>
                  <a:pt x="1696549" y="4296964"/>
                  <a:pt x="2099469" y="4489522"/>
                  <a:pt x="2565001" y="4625767"/>
                </a:cubicBezTo>
                <a:cubicBezTo>
                  <a:pt x="3030048" y="4761890"/>
                  <a:pt x="3512535" y="4841336"/>
                  <a:pt x="4012218" y="4864104"/>
                </a:cubicBezTo>
                <a:cubicBezTo>
                  <a:pt x="4511417" y="4886508"/>
                  <a:pt x="5005167" y="4841214"/>
                  <a:pt x="5493709" y="4727980"/>
                </a:cubicBezTo>
                <a:cubicBezTo>
                  <a:pt x="5593015" y="4704849"/>
                  <a:pt x="5689537" y="4678206"/>
                  <a:pt x="5783636" y="4648535"/>
                </a:cubicBezTo>
                <a:lnTo>
                  <a:pt x="5783636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469" r="-19347"/>
            </a:stretch>
          </a:blipFill>
          <a:ln w="12096" cap="flat">
            <a:noFill/>
            <a:prstDash val="solid"/>
            <a:miter/>
          </a:ln>
        </p:spPr>
        <p:txBody>
          <a:bodyPr/>
          <a:lstStyle/>
          <a:p>
            <a:endParaRPr lang="en-US" dirty="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7844ED0-CC70-9BBA-803C-A2EC6D39F2D5}"/>
              </a:ext>
            </a:extLst>
          </p:cNvPr>
          <p:cNvSpPr txBox="1"/>
          <p:nvPr/>
        </p:nvSpPr>
        <p:spPr>
          <a:xfrm>
            <a:off x="381444" y="5244048"/>
            <a:ext cx="3471349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3600" dirty="0">
                <a:solidFill>
                  <a:srgbClr val="36A9E0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BrightPath</a:t>
            </a:r>
            <a:endParaRPr lang="en-US" sz="3600" b="1" dirty="0">
              <a:solidFill>
                <a:srgbClr val="36A9E0"/>
              </a:solidFill>
              <a:latin typeface="Hero Junior Super" panose="02000A00000000000000" pitchFamily="50" charset="0"/>
              <a:ea typeface="Hero Junior 1"/>
              <a:cs typeface="Hero Junior 1"/>
              <a:sym typeface="Hero Junior 1"/>
            </a:endParaRPr>
          </a:p>
        </p:txBody>
      </p:sp>
      <p:sp>
        <p:nvSpPr>
          <p:cNvPr id="10" name="AutoShape 10">
            <a:extLst>
              <a:ext uri="{FF2B5EF4-FFF2-40B4-BE49-F238E27FC236}">
                <a16:creationId xmlns:a16="http://schemas.microsoft.com/office/drawing/2014/main" id="{D572FFAF-9B93-9DF3-7619-6C6BA72E9FD4}"/>
              </a:ext>
            </a:extLst>
          </p:cNvPr>
          <p:cNvSpPr/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36A9E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47D5C02D-049D-BFBE-33AC-93705B3BF8B4}"/>
              </a:ext>
            </a:extLst>
          </p:cNvPr>
          <p:cNvSpPr txBox="1"/>
          <p:nvPr/>
        </p:nvSpPr>
        <p:spPr>
          <a:xfrm>
            <a:off x="4296563" y="5112163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AEAAE5ED-0B1D-5BBB-6543-4DCAB191044E}"/>
              </a:ext>
            </a:extLst>
          </p:cNvPr>
          <p:cNvSpPr txBox="1"/>
          <p:nvPr/>
        </p:nvSpPr>
        <p:spPr>
          <a:xfrm>
            <a:off x="4296563" y="5825093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23" name="Graphic 18">
            <a:extLst>
              <a:ext uri="{FF2B5EF4-FFF2-40B4-BE49-F238E27FC236}">
                <a16:creationId xmlns:a16="http://schemas.microsoft.com/office/drawing/2014/main" id="{D7437FDE-48CE-05B2-3D57-0D18D1543A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0" y="0"/>
            <a:ext cx="2438400" cy="1524000"/>
          </a:xfrm>
          <a:custGeom>
            <a:avLst/>
            <a:gdLst>
              <a:gd name="csX0" fmla="*/ 2672914 w 2672913"/>
              <a:gd name="csY0" fmla="*/ 0 h 1830058"/>
              <a:gd name="csX1" fmla="*/ 0 w 2672913"/>
              <a:gd name="csY1" fmla="*/ 0 h 1830058"/>
              <a:gd name="csX2" fmla="*/ 114232 w 2672913"/>
              <a:gd name="csY2" fmla="*/ 1332704 h 1830058"/>
              <a:gd name="csX3" fmla="*/ 1292716 w 2672913"/>
              <a:gd name="csY3" fmla="*/ 1778440 h 1830058"/>
              <a:gd name="csX4" fmla="*/ 2672914 w 2672913"/>
              <a:gd name="csY4" fmla="*/ 1821021 h 1830058"/>
              <a:gd name="csX5" fmla="*/ 2672914 w 2672913"/>
              <a:gd name="csY5" fmla="*/ 0 h 18300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672913" h="1830058">
                <a:moveTo>
                  <a:pt x="2672914" y="0"/>
                </a:moveTo>
                <a:lnTo>
                  <a:pt x="0" y="0"/>
                </a:lnTo>
                <a:cubicBezTo>
                  <a:pt x="31663" y="644447"/>
                  <a:pt x="70149" y="1201685"/>
                  <a:pt x="114232" y="1332704"/>
                </a:cubicBezTo>
                <a:cubicBezTo>
                  <a:pt x="243749" y="1718390"/>
                  <a:pt x="1095369" y="1756603"/>
                  <a:pt x="1292716" y="1778440"/>
                </a:cubicBezTo>
                <a:cubicBezTo>
                  <a:pt x="1758923" y="1830301"/>
                  <a:pt x="2225267" y="1840128"/>
                  <a:pt x="2672914" y="1821021"/>
                </a:cubicBezTo>
                <a:lnTo>
                  <a:pt x="2672914" y="0"/>
                </a:lnTo>
                <a:close/>
              </a:path>
            </a:pathLst>
          </a:custGeom>
          <a:solidFill>
            <a:srgbClr val="FFFFFF"/>
          </a:solidFill>
          <a:ln w="1360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FF16686-91F9-306B-13DD-E0F0C1D0D4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584390" y="381000"/>
            <a:ext cx="1968450" cy="724036"/>
          </a:xfrm>
          <a:custGeom>
            <a:avLst/>
            <a:gdLst/>
            <a:ahLst/>
            <a:cxnLst/>
            <a:rect l="l" t="t" r="r" b="b"/>
            <a:pathLst>
              <a:path w="2066440" h="796440">
                <a:moveTo>
                  <a:pt x="0" y="0"/>
                </a:moveTo>
                <a:lnTo>
                  <a:pt x="2066440" y="0"/>
                </a:lnTo>
                <a:lnTo>
                  <a:pt x="2066440" y="796441"/>
                </a:lnTo>
                <a:lnTo>
                  <a:pt x="0" y="7964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F1388346-D87F-8F1B-EE37-03ECE859B0FF}"/>
              </a:ext>
            </a:extLst>
          </p:cNvPr>
          <p:cNvSpPr txBox="1"/>
          <p:nvPr/>
        </p:nvSpPr>
        <p:spPr>
          <a:xfrm>
            <a:off x="4296563" y="6538023"/>
            <a:ext cx="3109372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BrightPath Ellington</a:t>
            </a:r>
          </a:p>
          <a:p>
            <a:r>
              <a:rPr lang="en-US" dirty="0">
                <a:solidFill>
                  <a:srgbClr val="2F597B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137 West Rd, Ellington, CT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D470EA9F-8CE0-EA2C-1CB9-0A310AE19115}"/>
              </a:ext>
            </a:extLst>
          </p:cNvPr>
          <p:cNvSpPr txBox="1"/>
          <p:nvPr/>
        </p:nvSpPr>
        <p:spPr>
          <a:xfrm>
            <a:off x="381444" y="7520940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BrightPath a place where children thrive.</a:t>
            </a:r>
          </a:p>
          <a:p>
            <a:endParaRPr lang="en-US" sz="1200" dirty="0">
              <a:solidFill>
                <a:srgbClr val="2F597B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F597B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80B718F5-AA19-F470-C3AD-5DE13A10749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14400" y="2237664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50" y="0"/>
                </a:lnTo>
                <a:lnTo>
                  <a:pt x="1872950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0BC1ABF-CD27-5337-F7B3-13160A2799DC}"/>
              </a:ext>
            </a:extLst>
          </p:cNvPr>
          <p:cNvSpPr txBox="1"/>
          <p:nvPr/>
        </p:nvSpPr>
        <p:spPr>
          <a:xfrm>
            <a:off x="1066530" y="2882436"/>
            <a:ext cx="1568687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Meet Our</a:t>
            </a:r>
          </a:p>
          <a:p>
            <a:pPr algn="ctr"/>
            <a:r>
              <a:rPr lang="en-US" sz="20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Educators!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24007C-98DD-D68A-F592-2B0DD01C8CF9}"/>
              </a:ext>
            </a:extLst>
          </p:cNvPr>
          <p:cNvSpPr txBox="1"/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A3EB347-6D70-953A-5828-3526E4900CE9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7830204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859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351</Words>
  <Application>Microsoft Office PowerPoint</Application>
  <PresentationFormat>Custom</PresentationFormat>
  <Paragraphs>41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Hero Junior Bold</vt:lpstr>
      <vt:lpstr>Arial</vt:lpstr>
      <vt:lpstr>Hero Junior 2</vt:lpstr>
      <vt:lpstr>Hero Junior Super</vt:lpstr>
      <vt:lpstr>Hero Junior 3</vt:lpstr>
      <vt:lpstr>Calibri</vt:lpstr>
      <vt:lpstr>Hero Junior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Templates_BrightPath</dc:title>
  <cp:lastModifiedBy>Lisa Tomlinson</cp:lastModifiedBy>
  <cp:revision>4</cp:revision>
  <dcterms:created xsi:type="dcterms:W3CDTF">2006-08-16T00:00:00Z</dcterms:created>
  <dcterms:modified xsi:type="dcterms:W3CDTF">2026-07-30T22:22:23Z</dcterms:modified>
  <dc:identifier>DAHQnQZYJB0</dc:identifier>
</cp:coreProperties>
</file>