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A268C07-2DB1-47BF-90BB-ABB049709D20}">
          <p14:sldIdLst>
            <p14:sldId id="256"/>
          </p14:sldIdLst>
        </p14:section>
        <p14:section name="Tutorial + Example Flyer" id="{C97CD67E-04CB-4A23-B968-7A1DC652757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A7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-14200"/>
            <a:ext cx="2818149" cy="1565000"/>
          </a:xfrm>
          <a:custGeom>
            <a:avLst/>
            <a:gdLst/>
            <a:ahLst/>
            <a:cxnLst/>
            <a:rect l="l" t="t" r="r" b="b"/>
            <a:pathLst>
              <a:path w="2818149" h="1565000">
                <a:moveTo>
                  <a:pt x="0" y="0"/>
                </a:moveTo>
                <a:lnTo>
                  <a:pt x="2818149" y="0"/>
                </a:lnTo>
                <a:lnTo>
                  <a:pt x="2818149" y="1565000"/>
                </a:lnTo>
                <a:lnTo>
                  <a:pt x="0" y="1565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26912" r="-238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8" name="Freeform 8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448693" y="502915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4FC27B1B-5F52-A61F-79AA-F5BA775D2B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0793F5DE-0335-2E8E-A229-82117ABC05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2FDDF9-769C-0196-30CA-84738B9561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59EC55-9470-C36A-4ABC-E93F54FD038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3550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A7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96E473-40E8-695D-6CBD-063276667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59AEAB1-C4A6-F7C3-7913-EE1C87C983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54D06C4-C839-46A9-296E-EB7AC9EC4F4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1176" y="1047130"/>
            <a:ext cx="3309993" cy="3317923"/>
            <a:chOff x="490" y="473"/>
            <a:chExt cx="5594680" cy="56080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CD8FE1A-B4F2-3633-D1FE-9F43BC44239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0" y="473"/>
              <a:ext cx="5594680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194" r="-481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64B96CE-32B5-4CE4-925E-A712F45491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-14200"/>
            <a:ext cx="2818149" cy="1565000"/>
          </a:xfrm>
          <a:custGeom>
            <a:avLst/>
            <a:gdLst/>
            <a:ahLst/>
            <a:cxnLst/>
            <a:rect l="l" t="t" r="r" b="b"/>
            <a:pathLst>
              <a:path w="2818149" h="1565000">
                <a:moveTo>
                  <a:pt x="0" y="0"/>
                </a:moveTo>
                <a:lnTo>
                  <a:pt x="2818149" y="0"/>
                </a:lnTo>
                <a:lnTo>
                  <a:pt x="2818149" y="1565000"/>
                </a:lnTo>
                <a:lnTo>
                  <a:pt x="0" y="1565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26912" r="-238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644D97F-08C3-26C7-6830-5F5A44F9D8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A4275051-62A2-ED58-C771-D8C1AB53842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86" y="2903930"/>
            <a:ext cx="3622001" cy="3417241"/>
            <a:chOff x="-706" y="13660"/>
            <a:chExt cx="5580557" cy="526507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A03001B-31E5-B18F-873A-0C9C9D4101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6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5771" r="-3195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B104CB9E-72EE-238A-9196-A2E62E8D8F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5" y="648629"/>
            <a:ext cx="377973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BrightPath</a:t>
            </a:r>
            <a:endParaRPr lang="en-US" sz="4000" b="1" dirty="0">
              <a:solidFill>
                <a:schemeClr val="bg1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7D06218-E0F1-A009-11FF-7342AF085A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FDA4463-E9E7-4D55-53D2-03A9999905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48693" y="5259774"/>
            <a:ext cx="156868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</a:t>
            </a:r>
            <a:r>
              <a:rPr lang="en-US" sz="20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2"/>
              </a:rPr>
              <a:t>Our</a:t>
            </a:r>
          </a:p>
          <a:p>
            <a:pPr algn="ctr"/>
            <a:r>
              <a:rPr lang="en-US" sz="2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2"/>
              </a:rPr>
              <a:t>Educators!</a:t>
            </a:r>
            <a:endParaRPr lang="en-US" sz="2000" dirty="0">
              <a:solidFill>
                <a:srgbClr val="FFFFFF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3C45187-4967-538F-94AB-CF3F8C2086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498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8"/>
              </a:lnSpc>
            </a:pPr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chemeClr val="bg1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5BB5FB00-569A-1F8B-AE5A-FBD6471870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7128510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8A9B01E-7AE2-132B-D839-924ECAA4A8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232567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2B850AB5-1E05-5004-3208-3F1CA3E9C2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945497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A594E4DE-A61D-C7A4-7AED-7A07352C06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8658427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BrightPath Ellington</a:t>
            </a:r>
          </a:p>
          <a:p>
            <a:r>
              <a:rPr lang="en-US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137 West Rd, Ellington, 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27E1EA-ACEA-596D-18CF-EBB4D7BE41A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841505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308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Hero Junior Bold</vt:lpstr>
      <vt:lpstr>Arial</vt:lpstr>
      <vt:lpstr>Hero Junior 2</vt:lpstr>
      <vt:lpstr>Hero Junior Super</vt:lpstr>
      <vt:lpstr>Hero Junior</vt:lpstr>
      <vt:lpstr>Calibri</vt:lpstr>
      <vt:lpstr>Hero Junior 3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5</cp:revision>
  <dcterms:created xsi:type="dcterms:W3CDTF">2006-08-16T00:00:00Z</dcterms:created>
  <dcterms:modified xsi:type="dcterms:W3CDTF">2026-07-30T21:35:47Z</dcterms:modified>
  <dc:identifier>DAHQnQZYJB0</dc:identifier>
</cp:coreProperties>
</file>