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B136C1D1-84AE-405F-BA64-3E6385266E91}">
          <p14:sldIdLst>
            <p14:sldId id="256"/>
          </p14:sldIdLst>
        </p14:section>
        <p14:section name="Tutorial + Example Flyer" id="{36FC9FEB-52FD-4EBC-AFD1-21C60C9ACA00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392A7C5C-41F8-5538-8B45-6DC465D86C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97A39DF-0011-A524-91DC-13689E53AF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D487AFB3-A42D-1DAD-315B-13DFE3DC6F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726698"/>
            <a:ext cx="7787722" cy="4740902"/>
          </a:xfrm>
          <a:prstGeom prst="rect">
            <a:avLst/>
          </a:prstGeom>
        </p:spPr>
      </p:pic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36A9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3" name="TextBox 13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6" name="TextBox 16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9" name="TextBox 19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36A9E0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0C85-7F78-3A1C-E23B-D951B815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5CA6A6-BF0A-4EC0-C8E0-27D51285DE8A}"/>
              </a:ext>
            </a:extLst>
          </p:cNvPr>
          <p:cNvSpPr/>
          <p:nvPr/>
        </p:nvSpPr>
        <p:spPr>
          <a:xfrm flipH="1">
            <a:off x="0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74" r="-8974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834CEE7D-93D9-EF9D-04E3-0AE23F8DD1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4A8E298-AE8D-4B6F-8CFB-41F8162295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A44A8FB6-5E36-DF6C-6B3E-7A4DC30A33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B1744CA-04BD-DACF-9377-D85B3D4E69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726698"/>
            <a:ext cx="7787722" cy="4740902"/>
          </a:xfrm>
          <a:prstGeom prst="rect">
            <a:avLst/>
          </a:prstGeom>
        </p:spPr>
      </p:pic>
      <p:sp>
        <p:nvSpPr>
          <p:cNvPr id="7" name="Freeform 7">
            <a:extLst>
              <a:ext uri="{FF2B5EF4-FFF2-40B4-BE49-F238E27FC236}">
                <a16:creationId xmlns:a16="http://schemas.microsoft.com/office/drawing/2014/main" id="{4F8241A0-0193-86F5-2EC9-D79BE7D2AC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C90F872-AB1E-027B-668D-3E64D82DD71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24287DE-E82F-AEFD-18AC-4C29ADE5DF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36A9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FF9D365-6302-2307-C4FB-2CC791283F1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8032E568-3587-7619-D713-7CD0E428D3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4190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4400" b="1" dirty="0">
              <a:solidFill>
                <a:schemeClr val="bg1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BAB8F8B-45EE-B336-EB9D-6852F7E614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943600"/>
            <a:ext cx="6816941" cy="326180"/>
            <a:chOff x="0" y="-9525"/>
            <a:chExt cx="9089254" cy="434906"/>
          </a:xfrm>
        </p:grpSpPr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6B5F1B4-8600-85FC-B0C7-AA7F095CA45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34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04"/>
                </a:lnSpc>
              </a:pPr>
              <a:r>
                <a:rPr lang="en-US" dirty="0">
                  <a:solidFill>
                    <a:schemeClr val="bg1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2F9C21C-0C2A-AA26-31A8-7D23EA37E2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9E1FDEC-2A1A-E942-3655-403F3F3C6C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438039"/>
            <a:ext cx="6840717" cy="288664"/>
            <a:chOff x="0" y="-9525"/>
            <a:chExt cx="9120956" cy="384885"/>
          </a:xfrm>
        </p:grpSpPr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02B8517-4159-9460-1D98-538D66722DB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369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CCE35B2-6566-6900-EC40-C2BE0919DC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5AF7CE30-C3FA-6C06-FCDD-AD19157416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932478"/>
            <a:ext cx="6855609" cy="302323"/>
            <a:chOff x="0" y="-9525"/>
            <a:chExt cx="9140813" cy="403097"/>
          </a:xfrm>
        </p:grpSpPr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F70A6B0-7A90-CE29-7935-9CAD92E9E11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369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BrightPath Ellington </a:t>
              </a:r>
              <a:r>
                <a:rPr lang="en-US" dirty="0">
                  <a:solidFill>
                    <a:schemeClr val="bg1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137 West Rd, Ellington, CT</a:t>
              </a: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814C597-2E50-499A-FE53-96161F250F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4F0778AD-FCE5-90A6-6C51-D389B186D0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DBE41-0BF3-F63F-1785-2A83BC4A2A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518292A-8710-9FE4-A40B-EEE96D746D4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7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342</Words>
  <Application>Microsoft Office PowerPoint</Application>
  <PresentationFormat>Custom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Hero Junior Bold</vt:lpstr>
      <vt:lpstr>Arial</vt:lpstr>
      <vt:lpstr>Hero Junior 2</vt:lpstr>
      <vt:lpstr>Hero Junior Super</vt:lpstr>
      <vt:lpstr>Hero Junior 3</vt:lpstr>
      <vt:lpstr>Calibri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6</cp:revision>
  <dcterms:created xsi:type="dcterms:W3CDTF">2006-08-16T00:00:00Z</dcterms:created>
  <dcterms:modified xsi:type="dcterms:W3CDTF">2026-07-30T21:17:01Z</dcterms:modified>
  <dc:identifier>DAHQnQZYJB0</dc:identifier>
</cp:coreProperties>
</file>