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3" panose="020B0604020202020204" charset="0"/>
      <p:regular r:id="rId8"/>
    </p:embeddedFont>
    <p:embeddedFont>
      <p:font typeface="Hero Junior Bold" panose="02000800000000000000" pitchFamily="50" charset="0"/>
      <p:bold r:id="rId9"/>
    </p:embeddedFont>
    <p:embeddedFont>
      <p:font typeface="Hero Junior Super" panose="02000A00000000000000" pitchFamily="50" charset="0"/>
      <p:bold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D7C39BE7-9C1C-4AE3-97C2-AF864DE51F2A}">
          <p14:sldIdLst>
            <p14:sldId id="256"/>
          </p14:sldIdLst>
        </p14:section>
        <p14:section name="Tutorial + Example Flyer" id="{31A569ED-EF33-4751-A615-24C0844D913E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209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7772400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-14200"/>
            <a:ext cx="2834201" cy="1608152"/>
          </a:xfrm>
          <a:custGeom>
            <a:avLst/>
            <a:gdLst/>
            <a:ahLst/>
            <a:cxnLst/>
            <a:rect l="l" t="t" r="r" b="b"/>
            <a:pathLst>
              <a:path w="2818149" h="1565000">
                <a:moveTo>
                  <a:pt x="0" y="0"/>
                </a:moveTo>
                <a:lnTo>
                  <a:pt x="2818149" y="0"/>
                </a:lnTo>
                <a:lnTo>
                  <a:pt x="2818149" y="1565000"/>
                </a:lnTo>
                <a:lnTo>
                  <a:pt x="0" y="1565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26912" r="-238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43853" y="250409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36A9E0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36A9E0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36A9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D4ABEEDE-4696-40C8-A88A-5CBB4445FD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419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406089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6934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21516" y="11811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20450"/>
              <a:gd name="adj6" fmla="val -2318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924300" y="90802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2EA6A-EC1F-76CE-FEAB-6F4E2A94E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777594D-FA8F-8B5C-E909-3EBDC5DD7E68}"/>
              </a:ext>
            </a:extLst>
          </p:cNvPr>
          <p:cNvSpPr/>
          <p:nvPr/>
        </p:nvSpPr>
        <p:spPr>
          <a:xfrm flipH="1">
            <a:off x="0" y="0"/>
            <a:ext cx="7772400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974" r="-897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4E9DC27-44C0-2734-5EBD-A06E6FBE805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-14200"/>
            <a:ext cx="2834201" cy="1608152"/>
          </a:xfrm>
          <a:custGeom>
            <a:avLst/>
            <a:gdLst/>
            <a:ahLst/>
            <a:cxnLst/>
            <a:rect l="l" t="t" r="r" b="b"/>
            <a:pathLst>
              <a:path w="2818149" h="1565000">
                <a:moveTo>
                  <a:pt x="0" y="0"/>
                </a:moveTo>
                <a:lnTo>
                  <a:pt x="2818149" y="0"/>
                </a:lnTo>
                <a:lnTo>
                  <a:pt x="2818149" y="1565000"/>
                </a:lnTo>
                <a:lnTo>
                  <a:pt x="0" y="1565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26912" r="-238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A004B8D-5D0A-18D0-C810-00C7DDD605A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43853" y="250409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A423252-2A67-40CD-EC5E-9C5DB2821C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2700000" flipH="1">
            <a:off x="1299314" y="3159369"/>
            <a:ext cx="5166648" cy="4448667"/>
          </a:xfrm>
          <a:custGeom>
            <a:avLst/>
            <a:gdLst/>
            <a:ahLst/>
            <a:cxnLst/>
            <a:rect l="l" t="t" r="r" b="b"/>
            <a:pathLst>
              <a:path w="5166648" h="4448667">
                <a:moveTo>
                  <a:pt x="5166648" y="0"/>
                </a:moveTo>
                <a:lnTo>
                  <a:pt x="0" y="0"/>
                </a:lnTo>
                <a:lnTo>
                  <a:pt x="0" y="4448668"/>
                </a:lnTo>
                <a:lnTo>
                  <a:pt x="5166648" y="4448668"/>
                </a:lnTo>
                <a:lnTo>
                  <a:pt x="51666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70F0EC3-1D87-0A83-034A-38217F33FE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460" y="3936055"/>
            <a:ext cx="7795320" cy="4321156"/>
          </a:xfrm>
          <a:custGeom>
            <a:avLst/>
            <a:gdLst/>
            <a:ahLst/>
            <a:cxnLst/>
            <a:rect l="l" t="t" r="r" b="b"/>
            <a:pathLst>
              <a:path w="7795320" h="4321156">
                <a:moveTo>
                  <a:pt x="0" y="0"/>
                </a:moveTo>
                <a:lnTo>
                  <a:pt x="7795320" y="0"/>
                </a:lnTo>
                <a:lnTo>
                  <a:pt x="779532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3779" r="-1242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1C4ED8CE-A6E1-D8E1-899F-F6856508B26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6746499"/>
            <a:ext cx="7772400" cy="3311901"/>
            <a:chOff x="0" y="0"/>
            <a:chExt cx="2709333" cy="1154475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D44476C-0244-96ED-234E-C194910D767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09333" cy="1154475"/>
            </a:xfrm>
            <a:custGeom>
              <a:avLst/>
              <a:gdLst/>
              <a:ahLst/>
              <a:cxnLst/>
              <a:rect l="l" t="t" r="r" b="b"/>
              <a:pathLst>
                <a:path w="2709333" h="1154475">
                  <a:moveTo>
                    <a:pt x="0" y="0"/>
                  </a:moveTo>
                  <a:lnTo>
                    <a:pt x="2709333" y="0"/>
                  </a:lnTo>
                  <a:lnTo>
                    <a:pt x="2709333" y="1154475"/>
                  </a:lnTo>
                  <a:lnTo>
                    <a:pt x="0" y="1154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7F7B1D9-439B-77C7-A0FA-353FF9F2373D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8575"/>
              <a:ext cx="2709333" cy="1183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0E204006-5B41-0A68-5665-F6AD3F23F2F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244048"/>
            <a:ext cx="3471349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600" dirty="0">
                <a:solidFill>
                  <a:srgbClr val="36A9E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BrightPath</a:t>
            </a:r>
            <a:endParaRPr lang="en-US" sz="3600" b="1" dirty="0">
              <a:solidFill>
                <a:srgbClr val="36A9E0"/>
              </a:solidFill>
              <a:latin typeface="Hero Junior Super" panose="02000A00000000000000" pitchFamily="50" charset="0"/>
              <a:ea typeface="Hero Junior 1"/>
              <a:cs typeface="Hero Junior 1"/>
              <a:sym typeface="Hero Junior 1"/>
            </a:endParaRPr>
          </a:p>
        </p:txBody>
      </p:sp>
      <p:sp>
        <p:nvSpPr>
          <p:cNvPr id="11" name="AutoShape 11">
            <a:extLst>
              <a:ext uri="{FF2B5EF4-FFF2-40B4-BE49-F238E27FC236}">
                <a16:creationId xmlns:a16="http://schemas.microsoft.com/office/drawing/2014/main" id="{B499189A-4B6D-F2F1-3C2F-A6DD0F7368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36A9E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F99A47EE-0A10-D4E0-B783-1C110A772B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041940"/>
            <a:ext cx="3109372" cy="318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04"/>
              </a:lnSpc>
            </a:pPr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F0F54DF-5C63-F87B-38C2-804554917C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754870"/>
            <a:ext cx="3109372" cy="326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04"/>
              </a:lnSpc>
            </a:pPr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D19984D6-2E31-3D60-5B12-8AA6A2E772B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467800"/>
            <a:ext cx="3109372" cy="652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04"/>
              </a:lnSpc>
            </a:pPr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BrightPath Ellington</a:t>
            </a:r>
          </a:p>
          <a:p>
            <a:pPr>
              <a:lnSpc>
                <a:spcPts val="2604"/>
              </a:lnSpc>
            </a:pPr>
            <a:r>
              <a:rPr lang="en-US" dirty="0">
                <a:solidFill>
                  <a:srgbClr val="2F597B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137 West Rd, Ellington, CT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D7A7C6A0-D787-41FA-E505-FD497DD228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467600"/>
            <a:ext cx="4570907" cy="2113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8"/>
              </a:lnSpc>
            </a:pPr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BrightPath a place where children thrive.</a:t>
            </a:r>
          </a:p>
          <a:p>
            <a:pPr>
              <a:lnSpc>
                <a:spcPts val="1488"/>
              </a:lnSpc>
            </a:pPr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>
              <a:lnSpc>
                <a:spcPts val="1488"/>
              </a:lnSpc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>
              <a:lnSpc>
                <a:spcPts val="1488"/>
              </a:lnSpc>
            </a:pPr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>
              <a:lnSpc>
                <a:spcPts val="1488"/>
              </a:lnSpc>
            </a:pP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113C91-3D04-7C21-15E4-EDB20453D24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AB669F8-1E25-494E-8E75-792CB65E4E0C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11" y="6785735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74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342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Hero Junior</vt:lpstr>
      <vt:lpstr>Hero Junior 3</vt:lpstr>
      <vt:lpstr>Calibri</vt:lpstr>
      <vt:lpstr>Hero Junior 2</vt:lpstr>
      <vt:lpstr>Hero Junior Super</vt:lpstr>
      <vt:lpstr>Arial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Templates_BrightPath</dc:title>
  <cp:lastModifiedBy>Lisa Tomlinson</cp:lastModifiedBy>
  <cp:revision>3</cp:revision>
  <dcterms:created xsi:type="dcterms:W3CDTF">2006-08-16T00:00:00Z</dcterms:created>
  <dcterms:modified xsi:type="dcterms:W3CDTF">2026-07-31T17:58:01Z</dcterms:modified>
  <dc:identifier>DAHQnQZYJB0</dc:identifier>
</cp:coreProperties>
</file>