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7BE9A069-CAB5-4679-8BFD-6DB03317F676}">
          <p14:sldIdLst>
            <p14:sldId id="256"/>
          </p14:sldIdLst>
        </p14:section>
        <p14:section name="Tutorial + Example Flyer" id="{98FE4441-2F3C-4B56-8FE4-32B5112FB4D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9494" y="368727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0"/>
                </a:lnTo>
                <a:lnTo>
                  <a:pt x="0" y="796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5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81444" y="5450790"/>
            <a:ext cx="3471349" cy="2305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88"/>
              </a:lnSpc>
            </a:pPr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>
              <a:lnSpc>
                <a:spcPts val="1488"/>
              </a:lnSpc>
            </a:pPr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57763-11F8-D7C5-C067-7843FF4E6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3261E4-3D26-1B33-5D26-D59D3DC8A1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471C1997-9CEF-4592-0E3A-C361D0542E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89466"/>
            <a:ext cx="391511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 dirty="0">
                <a:solidFill>
                  <a:srgbClr val="36A9E0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BrightPath</a:t>
            </a:r>
            <a:endParaRPr lang="en-US" sz="4000" b="1" dirty="0">
              <a:solidFill>
                <a:srgbClr val="36A9E0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ACBBEC8-0AE1-0831-831D-29FF81A592F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9494" y="368727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0"/>
                </a:lnTo>
                <a:lnTo>
                  <a:pt x="0" y="7964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0803758-D37E-2F6C-99D8-1E77C9F6C7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3F80E6F-0B9E-CA6D-E2D9-9593A764FE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4AEE2049-D389-73F4-1672-200686F561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51738" b="-5173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7909BA6-6B43-065A-2CE8-9079F420A9C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endParaRPr lang="en-US" sz="1200" dirty="0">
              <a:solidFill>
                <a:srgbClr val="2F597B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F597B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r>
              <a:rPr lang="en-US" sz="1200" dirty="0">
                <a:solidFill>
                  <a:srgbClr val="2F597B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DA4FC093-E729-3E8C-C46E-DE62979586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F597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9C47960-3B10-57F2-2930-DD59D7EFBA6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64721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  <a:p>
            <a:pPr algn="l"/>
            <a:endParaRPr lang="en-US" dirty="0">
              <a:solidFill>
                <a:srgbClr val="2F597B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70095B6-9FE8-11EA-2183-07BEA50214C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77651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  <a:p>
            <a:pPr algn="l"/>
            <a:endParaRPr lang="en-US" dirty="0">
              <a:solidFill>
                <a:srgbClr val="2F597B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7B245D17-6305-AF52-7B12-E30D5DFE297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90581"/>
            <a:ext cx="3109372" cy="652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BrightPath Ellington</a:t>
            </a:r>
          </a:p>
          <a:p>
            <a:pPr>
              <a:lnSpc>
                <a:spcPts val="2604"/>
              </a:lnSpc>
            </a:pPr>
            <a:r>
              <a:rPr lang="en-US" dirty="0">
                <a:solidFill>
                  <a:srgbClr val="2F597B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137 West Rd, Ellington, CT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A72C97-C705-2635-86AB-8A510688BEE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4F761B9-0709-E142-B107-02C5C3E35F8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630" y="8169048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5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343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Bold</vt:lpstr>
      <vt:lpstr>Arial</vt:lpstr>
      <vt:lpstr>Hero Junior 2</vt:lpstr>
      <vt:lpstr>Hero Junior Super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3</cp:revision>
  <dcterms:created xsi:type="dcterms:W3CDTF">2006-08-16T00:00:00Z</dcterms:created>
  <dcterms:modified xsi:type="dcterms:W3CDTF">2026-07-30T20:47:32Z</dcterms:modified>
  <dc:identifier>DAHQnQZYJB0</dc:identifier>
</cp:coreProperties>
</file>