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A5E4093-252B-490D-A87C-4EAA046F17F3}">
          <p14:sldIdLst>
            <p14:sldId id="256"/>
          </p14:sldIdLst>
        </p14:section>
        <p14:section name="Tutorial +Example Flyer" id="{6F15B773-0622-4DC7-8F35-6590F92D6E1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97B"/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36A9E0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18149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5" name="Freeform 15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9" name="Freeform 19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21" name="AutoShape 21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3" name="Freeform 23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87F74-C1F8-482F-992C-2BCB327CB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402EB3-24BA-FC0C-1F28-3DFAB31B6B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74" r="-89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B643DC-EBD0-4DB3-DC32-2CFBC76519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2D6C39-7B36-6633-806D-6CF10DF7E3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36A9E0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622612C-AF09-0C0D-35FE-EE05EF1422C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DF0F2EB5-CE71-1A8F-7EDB-7498F58FC0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18149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A40202A-1762-B2AC-8F5B-5F2B80C1F5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0CFA56-F0E3-AEF7-07CF-118BFA77F5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44953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4800" b="1" dirty="0">
              <a:solidFill>
                <a:schemeClr val="bg1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ACFA700-D775-B50A-C6FE-D246A4536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77C1D25-E5AD-A811-76ED-6F9C91E09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8D33077-0B06-9E90-8E66-D2F6372E4C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1D5E29F-26A1-7159-4AB1-2F9B2E9BD3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809E40E-9D75-23D0-D32D-B3FC05885F0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F0744A0-B29D-8D3A-DD58-410E4612FF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2357" y="5575903"/>
            <a:ext cx="2100719" cy="1493192"/>
            <a:chOff x="0" y="0"/>
            <a:chExt cx="2800959" cy="1990921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1577917-89E3-96DA-E90D-0F513DC0C8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B9EB31E-F9E4-8892-70DF-1C45F1C8D37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4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7" name="AutoShape 17">
            <a:extLst>
              <a:ext uri="{FF2B5EF4-FFF2-40B4-BE49-F238E27FC236}">
                <a16:creationId xmlns:a16="http://schemas.microsoft.com/office/drawing/2014/main" id="{A3E33C0D-2F7A-E944-5C88-08F861395A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49326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69D18DD9-DBB4-8130-15FE-D8200FFCC6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00174" y="5590445"/>
            <a:ext cx="1976258" cy="1771883"/>
            <a:chOff x="166130" y="0"/>
            <a:chExt cx="2635011" cy="236251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2280577-FAB7-DE05-B2AB-4E57B6A9C3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9517D2F3-6BA1-3994-9B64-5DC86B77B2F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130" y="1131404"/>
              <a:ext cx="2635011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  <a:p>
              <a:pPr algn="ctr"/>
              <a:endParaRPr lang="en-US" sz="2000" dirty="0">
                <a:solidFill>
                  <a:srgbClr val="36A9E0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endParaRPr>
            </a:p>
          </p:txBody>
        </p:sp>
      </p:grpSp>
      <p:sp>
        <p:nvSpPr>
          <p:cNvPr id="21" name="AutoShape 21">
            <a:extLst>
              <a:ext uri="{FF2B5EF4-FFF2-40B4-BE49-F238E27FC236}">
                <a16:creationId xmlns:a16="http://schemas.microsoft.com/office/drawing/2014/main" id="{2AA3B5C9-7547-4969-9EA1-4397DBEA1B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27279" y="5442560"/>
            <a:ext cx="0" cy="1522149"/>
          </a:xfrm>
          <a:prstGeom prst="line">
            <a:avLst/>
          </a:prstGeom>
          <a:ln w="5715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A2587B5-36A2-27A8-7559-EA3F89AB8D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3528" y="5590445"/>
            <a:ext cx="2482165" cy="1679550"/>
            <a:chOff x="-1" y="0"/>
            <a:chExt cx="3309553" cy="2239400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F7EFDEB-8728-5B95-1AFD-1F0615F9BB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62107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126EEC05-57EE-74F0-33DB-D17B17EBF81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3309553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BrightPath Ellington</a:t>
              </a:r>
            </a:p>
            <a:p>
              <a:pPr algn="ctr"/>
              <a:r>
                <a:rPr lang="en-US" dirty="0">
                  <a:solidFill>
                    <a:srgbClr val="36A9E0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137 West Rd, Ellington, CT</a:t>
              </a:r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2CB2BC89-01B8-AFA1-4AC0-78936EA934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11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6ABF8D-A06E-6E38-E0BA-D45D3748C2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7702E1F-0716-C7A1-D643-D989D963DB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64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363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Hero Junior Bold</vt:lpstr>
      <vt:lpstr>Arial</vt:lpstr>
      <vt:lpstr>Hero Junior 2</vt:lpstr>
      <vt:lpstr>Hero Junior Super</vt:lpstr>
      <vt:lpstr>Hero Junior 3</vt:lpstr>
      <vt:lpstr>Calibri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4</cp:revision>
  <dcterms:created xsi:type="dcterms:W3CDTF">2006-08-16T00:00:00Z</dcterms:created>
  <dcterms:modified xsi:type="dcterms:W3CDTF">2026-07-30T20:38:13Z</dcterms:modified>
  <dc:identifier>DAHQnQZYJB0</dc:identifier>
</cp:coreProperties>
</file>