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2" panose="020B0604020202020204" charset="0"/>
      <p:regular r:id="rId7"/>
    </p:embeddedFont>
    <p:embeddedFont>
      <p:font typeface="Hero Junior 3" panose="020B0604020202020204" charset="0"/>
      <p:regular r:id="rId8"/>
    </p:embeddedFont>
    <p:embeddedFont>
      <p:font typeface="Hero Junior Bold" panose="02000800000000000000" pitchFamily="50" charset="0"/>
      <p:bold r:id="rId9"/>
    </p:embeddedFont>
    <p:embeddedFont>
      <p:font typeface="Hero Junior Super" panose="02000A00000000000000" pitchFamily="50" charset="0"/>
      <p:bold r:id="rId10"/>
    </p:embeddedFont>
    <p:embeddedFont>
      <p:font typeface="Hero New Bold" panose="02000800000000000000" pitchFamily="50" charset="0"/>
      <p:bold r:id="rId11"/>
      <p:boldItalic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0FDC97E0-06F6-4316-888E-47AB9219EB66}">
          <p14:sldIdLst>
            <p14:sldId id="256"/>
          </p14:sldIdLst>
        </p14:section>
        <p14:section name="Tutorial + Example Flyer" id="{77370141-DFC3-424F-8E39-A78388C84A49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A9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5" d="100"/>
          <a:sy n="45" d="100"/>
        </p:scale>
        <p:origin x="2092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/>
            <a:stretch>
              <a:fillRect l="-16451" r="-130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6D33257-53AC-55B4-2F48-14B01D39A5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578" y="1116192"/>
            <a:ext cx="3990131" cy="2507957"/>
          </a:xfrm>
          <a:custGeom>
            <a:avLst/>
            <a:gdLst>
              <a:gd name="csX0" fmla="*/ 0 w 3990131"/>
              <a:gd name="csY0" fmla="*/ 0 h 2507957"/>
              <a:gd name="csX1" fmla="*/ 3888529 w 3990131"/>
              <a:gd name="csY1" fmla="*/ 0 h 2507957"/>
              <a:gd name="csX2" fmla="*/ 3960374 w 3990131"/>
              <a:gd name="csY2" fmla="*/ 29758 h 2507957"/>
              <a:gd name="csX3" fmla="*/ 3990131 w 3990131"/>
              <a:gd name="csY3" fmla="*/ 101600 h 2507957"/>
              <a:gd name="csX4" fmla="*/ 3990131 w 3990131"/>
              <a:gd name="csY4" fmla="*/ 2406357 h 2507957"/>
              <a:gd name="csX5" fmla="*/ 3960374 w 3990131"/>
              <a:gd name="csY5" fmla="*/ 2478200 h 2507957"/>
              <a:gd name="csX6" fmla="*/ 3888529 w 3990131"/>
              <a:gd name="csY6" fmla="*/ 2507957 h 2507957"/>
              <a:gd name="csX7" fmla="*/ 0 w 3990131"/>
              <a:gd name="csY7" fmla="*/ 2507957 h 2507957"/>
              <a:gd name="csX8" fmla="*/ 0 w 3990131"/>
              <a:gd name="csY8" fmla="*/ 0 h 25079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990131" h="2507957">
                <a:moveTo>
                  <a:pt x="0" y="0"/>
                </a:moveTo>
                <a:lnTo>
                  <a:pt x="3888529" y="0"/>
                </a:lnTo>
                <a:cubicBezTo>
                  <a:pt x="3915475" y="0"/>
                  <a:pt x="3941319" y="10703"/>
                  <a:pt x="3960374" y="29758"/>
                </a:cubicBezTo>
                <a:cubicBezTo>
                  <a:pt x="3979425" y="48812"/>
                  <a:pt x="3990131" y="74654"/>
                  <a:pt x="3990131" y="101600"/>
                </a:cubicBezTo>
                <a:lnTo>
                  <a:pt x="3990131" y="2406357"/>
                </a:lnTo>
                <a:cubicBezTo>
                  <a:pt x="3990131" y="2433304"/>
                  <a:pt x="3979425" y="2459145"/>
                  <a:pt x="3960374" y="2478200"/>
                </a:cubicBezTo>
                <a:cubicBezTo>
                  <a:pt x="3941319" y="2497254"/>
                  <a:pt x="3915475" y="2507957"/>
                  <a:pt x="3888529" y="2507957"/>
                </a:cubicBezTo>
                <a:lnTo>
                  <a:pt x="0" y="2507957"/>
                </a:lnTo>
                <a:lnTo>
                  <a:pt x="0" y="0"/>
                </a:lnTo>
                <a:close/>
              </a:path>
            </a:pathLst>
          </a:custGeom>
          <a:solidFill>
            <a:srgbClr val="36A9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60116" y="-14200"/>
            <a:ext cx="2830817" cy="1565000"/>
          </a:xfrm>
          <a:custGeom>
            <a:avLst/>
            <a:gdLst/>
            <a:ahLst/>
            <a:cxnLst/>
            <a:rect l="l" t="t" r="r" b="b"/>
            <a:pathLst>
              <a:path w="2818149" h="1565000">
                <a:moveTo>
                  <a:pt x="0" y="0"/>
                </a:moveTo>
                <a:lnTo>
                  <a:pt x="2818149" y="0"/>
                </a:lnTo>
                <a:lnTo>
                  <a:pt x="2818149" y="1565000"/>
                </a:lnTo>
                <a:lnTo>
                  <a:pt x="0" y="15650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26912" r="-2388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443853" y="250409"/>
            <a:ext cx="2066440" cy="796440"/>
          </a:xfrm>
          <a:custGeom>
            <a:avLst/>
            <a:gdLst/>
            <a:ahLst/>
            <a:cxnLst/>
            <a:rect l="l" t="t" r="r" b="b"/>
            <a:pathLst>
              <a:path w="2066440" h="796440">
                <a:moveTo>
                  <a:pt x="0" y="0"/>
                </a:moveTo>
                <a:lnTo>
                  <a:pt x="2066440" y="0"/>
                </a:lnTo>
                <a:lnTo>
                  <a:pt x="2066440" y="796441"/>
                </a:lnTo>
                <a:lnTo>
                  <a:pt x="0" y="7964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-611974" y="1034216"/>
            <a:ext cx="4590527" cy="2589932"/>
          </a:xfrm>
          <a:prstGeom prst="rect">
            <a:avLst/>
          </a:prstGeom>
        </p:spPr>
        <p:txBody>
          <a:bodyPr lIns="114300" tIns="114300" rIns="114300" bIns="114300" rtlCol="0" anchor="ctr"/>
          <a:lstStyle/>
          <a:p>
            <a:pPr algn="ctr">
              <a:lnSpc>
                <a:spcPts val="2100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381444" y="1297120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 your main event title here</a:t>
            </a:r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076" y="5139132"/>
            <a:ext cx="7788553" cy="4934849"/>
          </a:xfrm>
          <a:custGeom>
            <a:avLst/>
            <a:gdLst/>
            <a:ahLst/>
            <a:cxnLst/>
            <a:rect l="l" t="t" r="r" b="b"/>
            <a:pathLst>
              <a:path w="7788553" h="4934849">
                <a:moveTo>
                  <a:pt x="0" y="0"/>
                </a:moveTo>
                <a:lnTo>
                  <a:pt x="7788552" y="0"/>
                </a:lnTo>
                <a:lnTo>
                  <a:pt x="7788552" y="4934848"/>
                </a:lnTo>
                <a:lnTo>
                  <a:pt x="0" y="49348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314137" r="-258485" b="-97980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381444" y="5804004"/>
            <a:ext cx="2100719" cy="1270888"/>
            <a:chOff x="0" y="0"/>
            <a:chExt cx="2800959" cy="1694516"/>
          </a:xfrm>
        </p:grpSpPr>
        <p:sp>
          <p:nvSpPr>
            <p:cNvPr id="11" name="Freeform 11"/>
            <p:cNvSpPr/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170184"/>
              <a:ext cx="2800959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Date</a:t>
              </a:r>
            </a:p>
          </p:txBody>
        </p:sp>
      </p:grpSp>
      <p:sp>
        <p:nvSpPr>
          <p:cNvPr id="13" name="AutoShape 13"/>
          <p:cNvSpPr/>
          <p:nvPr/>
        </p:nvSpPr>
        <p:spPr>
          <a:xfrm flipV="1">
            <a:off x="2608413" y="5670661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2734663" y="5818546"/>
            <a:ext cx="2225453" cy="1241802"/>
            <a:chOff x="0" y="0"/>
            <a:chExt cx="2967271" cy="1655736"/>
          </a:xfrm>
        </p:grpSpPr>
        <p:sp>
          <p:nvSpPr>
            <p:cNvPr id="15" name="Freeform 15"/>
            <p:cNvSpPr/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1131404"/>
              <a:ext cx="2967271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Time</a:t>
              </a:r>
            </a:p>
          </p:txBody>
        </p:sp>
      </p:grpSp>
      <p:sp>
        <p:nvSpPr>
          <p:cNvPr id="17" name="AutoShape 17"/>
          <p:cNvSpPr/>
          <p:nvPr/>
        </p:nvSpPr>
        <p:spPr>
          <a:xfrm flipV="1">
            <a:off x="5086366" y="5670661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8" name="Group 18"/>
          <p:cNvGrpSpPr/>
          <p:nvPr/>
        </p:nvGrpSpPr>
        <p:grpSpPr>
          <a:xfrm>
            <a:off x="5212616" y="5818546"/>
            <a:ext cx="2069550" cy="1241802"/>
            <a:chOff x="0" y="0"/>
            <a:chExt cx="2759400" cy="1655736"/>
          </a:xfrm>
        </p:grpSpPr>
        <p:sp>
          <p:nvSpPr>
            <p:cNvPr id="19" name="Freeform 19"/>
            <p:cNvSpPr/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1131404"/>
              <a:ext cx="2759400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Location</a:t>
              </a:r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381444" y="7736486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New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 3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5212616" y="7736486"/>
            <a:ext cx="2069550" cy="1803654"/>
            <a:chOff x="0" y="0"/>
            <a:chExt cx="721412" cy="628725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36A9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000000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a Buzz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Delete this text box when complete.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A9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8CB558EA-13A0-E6F4-F4C7-39CDED14A33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id="{D4ABEEDE-4696-40C8-A88A-5CBB4445FD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714844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4216" y="4904221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70866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00892" y="4358121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2C04E782-26D1-5CF3-9C9C-A838EC0C31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00892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E7CE59-3614-1B3F-A13A-DCBFF71A2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7FFDC24-6611-E159-C259-859976084F0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-3493" y="0"/>
            <a:ext cx="7789843" cy="6111641"/>
          </a:xfrm>
          <a:custGeom>
            <a:avLst/>
            <a:gdLst/>
            <a:ahLst/>
            <a:cxnLst/>
            <a:rect l="l" t="t" r="r" b="b"/>
            <a:pathLst>
              <a:path w="7789843" h="6111641">
                <a:moveTo>
                  <a:pt x="7789843" y="0"/>
                </a:moveTo>
                <a:lnTo>
                  <a:pt x="0" y="0"/>
                </a:lnTo>
                <a:lnTo>
                  <a:pt x="0" y="6111641"/>
                </a:lnTo>
                <a:lnTo>
                  <a:pt x="7789843" y="6111641"/>
                </a:lnTo>
                <a:lnTo>
                  <a:pt x="7789843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8843" r="-8843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2708739-6404-B0F2-82AE-04BBEB90624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1578" y="1116192"/>
            <a:ext cx="3990131" cy="2507957"/>
          </a:xfrm>
          <a:custGeom>
            <a:avLst/>
            <a:gdLst>
              <a:gd name="csX0" fmla="*/ 0 w 3990131"/>
              <a:gd name="csY0" fmla="*/ 0 h 2507957"/>
              <a:gd name="csX1" fmla="*/ 3888529 w 3990131"/>
              <a:gd name="csY1" fmla="*/ 0 h 2507957"/>
              <a:gd name="csX2" fmla="*/ 3960374 w 3990131"/>
              <a:gd name="csY2" fmla="*/ 29758 h 2507957"/>
              <a:gd name="csX3" fmla="*/ 3990131 w 3990131"/>
              <a:gd name="csY3" fmla="*/ 101600 h 2507957"/>
              <a:gd name="csX4" fmla="*/ 3990131 w 3990131"/>
              <a:gd name="csY4" fmla="*/ 2406357 h 2507957"/>
              <a:gd name="csX5" fmla="*/ 3960374 w 3990131"/>
              <a:gd name="csY5" fmla="*/ 2478200 h 2507957"/>
              <a:gd name="csX6" fmla="*/ 3888529 w 3990131"/>
              <a:gd name="csY6" fmla="*/ 2507957 h 2507957"/>
              <a:gd name="csX7" fmla="*/ 0 w 3990131"/>
              <a:gd name="csY7" fmla="*/ 2507957 h 2507957"/>
              <a:gd name="csX8" fmla="*/ 0 w 3990131"/>
              <a:gd name="csY8" fmla="*/ 0 h 25079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3990131" h="2507957">
                <a:moveTo>
                  <a:pt x="0" y="0"/>
                </a:moveTo>
                <a:lnTo>
                  <a:pt x="3888529" y="0"/>
                </a:lnTo>
                <a:cubicBezTo>
                  <a:pt x="3915475" y="0"/>
                  <a:pt x="3941319" y="10703"/>
                  <a:pt x="3960374" y="29758"/>
                </a:cubicBezTo>
                <a:cubicBezTo>
                  <a:pt x="3979425" y="48812"/>
                  <a:pt x="3990131" y="74654"/>
                  <a:pt x="3990131" y="101600"/>
                </a:cubicBezTo>
                <a:lnTo>
                  <a:pt x="3990131" y="2406357"/>
                </a:lnTo>
                <a:cubicBezTo>
                  <a:pt x="3990131" y="2433304"/>
                  <a:pt x="3979425" y="2459145"/>
                  <a:pt x="3960374" y="2478200"/>
                </a:cubicBezTo>
                <a:cubicBezTo>
                  <a:pt x="3941319" y="2497254"/>
                  <a:pt x="3915475" y="2507957"/>
                  <a:pt x="3888529" y="2507957"/>
                </a:cubicBezTo>
                <a:lnTo>
                  <a:pt x="0" y="2507957"/>
                </a:lnTo>
                <a:lnTo>
                  <a:pt x="0" y="0"/>
                </a:lnTo>
                <a:close/>
              </a:path>
            </a:pathLst>
          </a:custGeom>
          <a:solidFill>
            <a:srgbClr val="36A9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3AF6F7D1-822B-66C2-1F54-5691202FFF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60116" y="-14200"/>
            <a:ext cx="2830817" cy="1565000"/>
          </a:xfrm>
          <a:custGeom>
            <a:avLst/>
            <a:gdLst/>
            <a:ahLst/>
            <a:cxnLst/>
            <a:rect l="l" t="t" r="r" b="b"/>
            <a:pathLst>
              <a:path w="2818149" h="1565000">
                <a:moveTo>
                  <a:pt x="0" y="0"/>
                </a:moveTo>
                <a:lnTo>
                  <a:pt x="2818149" y="0"/>
                </a:lnTo>
                <a:lnTo>
                  <a:pt x="2818149" y="1565000"/>
                </a:lnTo>
                <a:lnTo>
                  <a:pt x="0" y="15650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126912" r="-23884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27F17B32-0CA7-CD8C-1AAB-D9EBB8D9D59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443853" y="250409"/>
            <a:ext cx="2066440" cy="796440"/>
          </a:xfrm>
          <a:custGeom>
            <a:avLst/>
            <a:gdLst/>
            <a:ahLst/>
            <a:cxnLst/>
            <a:rect l="l" t="t" r="r" b="b"/>
            <a:pathLst>
              <a:path w="2066440" h="796440">
                <a:moveTo>
                  <a:pt x="0" y="0"/>
                </a:moveTo>
                <a:lnTo>
                  <a:pt x="2066440" y="0"/>
                </a:lnTo>
                <a:lnTo>
                  <a:pt x="2066440" y="796441"/>
                </a:lnTo>
                <a:lnTo>
                  <a:pt x="0" y="7964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EAAB11FF-F91A-BC1C-C31E-CFC89A1FB97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-611974" y="1034216"/>
            <a:ext cx="4590527" cy="2589932"/>
          </a:xfrm>
          <a:prstGeom prst="rect">
            <a:avLst/>
          </a:prstGeom>
        </p:spPr>
        <p:txBody>
          <a:bodyPr lIns="114300" tIns="114300" rIns="114300" bIns="114300" rtlCol="0" anchor="ctr"/>
          <a:lstStyle/>
          <a:p>
            <a:pPr algn="ctr">
              <a:lnSpc>
                <a:spcPts val="2100"/>
              </a:lnSpc>
            </a:pPr>
            <a:endParaRPr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2FE3F45D-13AA-98E0-BEEE-37C597E4ABB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1498185"/>
            <a:ext cx="3597109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Family Fun Open House </a:t>
            </a:r>
          </a:p>
          <a:p>
            <a:r>
              <a:rPr lang="en-US" sz="3600" dirty="0">
                <a:solidFill>
                  <a:schemeClr val="bg1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at BrightPath</a:t>
            </a:r>
            <a:endParaRPr lang="en-US" sz="3600" b="1" dirty="0">
              <a:solidFill>
                <a:schemeClr val="bg1"/>
              </a:solidFill>
              <a:latin typeface="Hero Junior Super" panose="02000A00000000000000" pitchFamily="50" charset="0"/>
              <a:ea typeface="Hero Junior 1"/>
              <a:cs typeface="Hero Junior 1"/>
              <a:sym typeface="Hero Junior 1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A95FEC1B-6C19-F347-66CD-3362D1C5FE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076" y="5139132"/>
            <a:ext cx="7788553" cy="4934849"/>
          </a:xfrm>
          <a:custGeom>
            <a:avLst/>
            <a:gdLst/>
            <a:ahLst/>
            <a:cxnLst/>
            <a:rect l="l" t="t" r="r" b="b"/>
            <a:pathLst>
              <a:path w="7788553" h="4934849">
                <a:moveTo>
                  <a:pt x="0" y="0"/>
                </a:moveTo>
                <a:lnTo>
                  <a:pt x="7788552" y="0"/>
                </a:lnTo>
                <a:lnTo>
                  <a:pt x="7788552" y="4934848"/>
                </a:lnTo>
                <a:lnTo>
                  <a:pt x="0" y="493484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314137" r="-258485" b="-97980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940A29F3-BE53-4671-6128-1F69B087CFE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640073"/>
            <a:ext cx="4570907" cy="21135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88"/>
              </a:lnSpc>
            </a:pPr>
            <a:r>
              <a:rPr lang="en-US" sz="1200" dirty="0">
                <a:solidFill>
                  <a:schemeClr val="bg1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BrightPath a place where children thrive.</a:t>
            </a:r>
          </a:p>
          <a:p>
            <a:pPr>
              <a:lnSpc>
                <a:spcPts val="1488"/>
              </a:lnSpc>
            </a:pPr>
            <a:endParaRPr lang="en-US" sz="1200" dirty="0">
              <a:solidFill>
                <a:schemeClr val="bg1"/>
              </a:solidFill>
              <a:latin typeface="Hero Junior 2"/>
              <a:ea typeface="Hero Junior 2"/>
              <a:cs typeface="Hero Junior 2"/>
              <a:sym typeface="Hero Junior 2"/>
            </a:endParaRPr>
          </a:p>
          <a:p>
            <a:pPr>
              <a:lnSpc>
                <a:spcPts val="1488"/>
              </a:lnSpc>
            </a:pPr>
            <a:r>
              <a:rPr lang="en-US" sz="1200" dirty="0">
                <a:solidFill>
                  <a:schemeClr val="bg1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Enjoy fun activities, classroom tours, refreshments, and opportunities to learn about our programs for infants through preschool.</a:t>
            </a:r>
          </a:p>
          <a:p>
            <a:pPr>
              <a:lnSpc>
                <a:spcPts val="1488"/>
              </a:lnSpc>
            </a:pPr>
            <a:endParaRPr lang="en-US" sz="1200" dirty="0">
              <a:solidFill>
                <a:schemeClr val="bg1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>
              <a:lnSpc>
                <a:spcPts val="1488"/>
              </a:lnSpc>
            </a:pPr>
            <a:r>
              <a:rPr lang="en-US" sz="1200" dirty="0">
                <a:solidFill>
                  <a:schemeClr val="bg1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grpSp>
        <p:nvGrpSpPr>
          <p:cNvPr id="5" name="Group 7">
            <a:extLst>
              <a:ext uri="{FF2B5EF4-FFF2-40B4-BE49-F238E27FC236}">
                <a16:creationId xmlns:a16="http://schemas.microsoft.com/office/drawing/2014/main" id="{1147C2B2-DAAB-EDE8-2AF8-A5E3E3D3B4E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28600" y="5709453"/>
            <a:ext cx="2100719" cy="1493192"/>
            <a:chOff x="0" y="0"/>
            <a:chExt cx="2800959" cy="1990922"/>
          </a:xfrm>
        </p:grpSpPr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2032E484-2E5F-48BF-494C-E94A748B97E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9">
              <a:extLst>
                <a:ext uri="{FF2B5EF4-FFF2-40B4-BE49-F238E27FC236}">
                  <a16:creationId xmlns:a16="http://schemas.microsoft.com/office/drawing/2014/main" id="{89AA4595-7A0A-EF4C-948C-EBD834E795E0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70185"/>
              <a:ext cx="2800959" cy="8207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0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Saturday, September 19</a:t>
              </a:r>
            </a:p>
          </p:txBody>
        </p:sp>
      </p:grpSp>
      <p:sp>
        <p:nvSpPr>
          <p:cNvPr id="26" name="AutoShape 10">
            <a:extLst>
              <a:ext uri="{FF2B5EF4-FFF2-40B4-BE49-F238E27FC236}">
                <a16:creationId xmlns:a16="http://schemas.microsoft.com/office/drawing/2014/main" id="{303E58D5-C12B-9F34-D474-DDC5568949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2455569" y="5739909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28" name="Group 11">
            <a:extLst>
              <a:ext uri="{FF2B5EF4-FFF2-40B4-BE49-F238E27FC236}">
                <a16:creationId xmlns:a16="http://schemas.microsoft.com/office/drawing/2014/main" id="{75069989-2B72-0D45-8ACE-EF0A2D2D0C6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707662" y="5709453"/>
            <a:ext cx="1973768" cy="1464106"/>
            <a:chOff x="167790" y="0"/>
            <a:chExt cx="2631691" cy="1952141"/>
          </a:xfrm>
        </p:grpSpPr>
        <p:sp>
          <p:nvSpPr>
            <p:cNvPr id="29" name="Freeform 12">
              <a:extLst>
                <a:ext uri="{FF2B5EF4-FFF2-40B4-BE49-F238E27FC236}">
                  <a16:creationId xmlns:a16="http://schemas.microsoft.com/office/drawing/2014/main" id="{5246D27F-5E4E-AB39-6348-5A72BAF8276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TextBox 13">
              <a:extLst>
                <a:ext uri="{FF2B5EF4-FFF2-40B4-BE49-F238E27FC236}">
                  <a16:creationId xmlns:a16="http://schemas.microsoft.com/office/drawing/2014/main" id="{89CC7174-56CB-A08A-38CF-9A4B01C0F612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7790" y="1131404"/>
              <a:ext cx="2631691" cy="82073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2000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10:00 AM – 1:00 PM</a:t>
              </a:r>
            </a:p>
          </p:txBody>
        </p:sp>
      </p:grpSp>
      <p:sp>
        <p:nvSpPr>
          <p:cNvPr id="31" name="AutoShape 14">
            <a:extLst>
              <a:ext uri="{FF2B5EF4-FFF2-40B4-BE49-F238E27FC236}">
                <a16:creationId xmlns:a16="http://schemas.microsoft.com/office/drawing/2014/main" id="{D52F4B25-DC12-02AD-AADD-C0A9CF03768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933522" y="5739909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32" name="Group 15">
            <a:extLst>
              <a:ext uri="{FF2B5EF4-FFF2-40B4-BE49-F238E27FC236}">
                <a16:creationId xmlns:a16="http://schemas.microsoft.com/office/drawing/2014/main" id="{742F36DF-0747-930F-D129-24883C6D7FF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059771" y="5709453"/>
            <a:ext cx="2496113" cy="1679549"/>
            <a:chOff x="-1" y="0"/>
            <a:chExt cx="3328151" cy="2239399"/>
          </a:xfrm>
        </p:grpSpPr>
        <p:sp>
          <p:nvSpPr>
            <p:cNvPr id="33" name="Freeform 16">
              <a:extLst>
                <a:ext uri="{FF2B5EF4-FFF2-40B4-BE49-F238E27FC236}">
                  <a16:creationId xmlns:a16="http://schemas.microsoft.com/office/drawing/2014/main" id="{8CD0CDAB-D1DB-C2DA-EEC7-7D082A2DB64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314186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TextBox 17">
              <a:extLst>
                <a:ext uri="{FF2B5EF4-FFF2-40B4-BE49-F238E27FC236}">
                  <a16:creationId xmlns:a16="http://schemas.microsoft.com/office/drawing/2014/main" id="{FDFAF319-0901-0E30-5025-AAEDB04FFB08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1" y="1131403"/>
              <a:ext cx="3328151" cy="110799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BrightPath Ellington</a:t>
              </a:r>
            </a:p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" panose="02000500000000000000" pitchFamily="50" charset="0"/>
                  <a:ea typeface="Hero Junior 2"/>
                  <a:cs typeface="Hero Junior 2"/>
                  <a:sym typeface="Hero Junior 2"/>
                </a:rPr>
                <a:t>137 West Rd, Ellington, CT</a:t>
              </a:r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78B22187-150C-54BA-B273-279B0F97149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311" y="6785735"/>
            <a:ext cx="3886200" cy="38862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6C5B31F-8215-4EBE-D30E-8230C6F92A9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</p:spTree>
    <p:extLst>
      <p:ext uri="{BB962C8B-B14F-4D97-AF65-F5344CB8AC3E}">
        <p14:creationId xmlns:p14="http://schemas.microsoft.com/office/powerpoint/2010/main" val="11336580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342</Words>
  <Application>Microsoft Office PowerPoint</Application>
  <PresentationFormat>Custom</PresentationFormat>
  <Paragraphs>37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3" baseType="lpstr">
      <vt:lpstr>Calibri</vt:lpstr>
      <vt:lpstr>Arial</vt:lpstr>
      <vt:lpstr>Hero New Bold</vt:lpstr>
      <vt:lpstr>Hero Junior 3</vt:lpstr>
      <vt:lpstr>Hero Junior 2</vt:lpstr>
      <vt:lpstr>Hero Junior Super</vt:lpstr>
      <vt:lpstr>Hero Junior</vt:lpstr>
      <vt:lpstr>Hero Junior Bold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Templates_BrightPath</dc:title>
  <cp:lastModifiedBy>Lisa Tomlinson</cp:lastModifiedBy>
  <cp:revision>6</cp:revision>
  <dcterms:created xsi:type="dcterms:W3CDTF">2006-08-16T00:00:00Z</dcterms:created>
  <dcterms:modified xsi:type="dcterms:W3CDTF">2026-07-31T14:08:58Z</dcterms:modified>
  <dc:identifier>DAHQnQZYJB0</dc:identifier>
</cp:coreProperties>
</file>