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3A76120D-2F7B-4241-A221-EDEC36AD3187}">
          <p14:sldIdLst>
            <p14:sldId id="256"/>
          </p14:sldIdLst>
        </p14:section>
        <p14:section name="Tutorial + Example" id="{97A05277-6BF6-4CE1-9F8D-88757E246F5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2092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jpe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98052"/>
            <a:ext cx="3900140" cy="832030"/>
          </a:xfrm>
          <a:custGeom>
            <a:avLst/>
            <a:gdLst/>
            <a:ahLst/>
            <a:cxnLst/>
            <a:rect l="l" t="t" r="r" b="b"/>
            <a:pathLst>
              <a:path w="3900140" h="832030">
                <a:moveTo>
                  <a:pt x="0" y="0"/>
                </a:moveTo>
                <a:lnTo>
                  <a:pt x="3900140" y="0"/>
                </a:lnTo>
                <a:lnTo>
                  <a:pt x="3900140" y="832030"/>
                </a:lnTo>
                <a:lnTo>
                  <a:pt x="0" y="832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1976204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4" name="Group 4"/>
          <p:cNvGrpSpPr>
            <a:grpSpLocks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5" name="Freeform 5"/>
            <p:cNvSpPr>
              <a:spLocks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8" name="Freeform 8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2" name="Freeform 12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6" name="Freeform 16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36A9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4FC27B1B-5F52-A61F-79AA-F5BA775D2B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0793F5DE-0335-2E8E-A229-82117ABC05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2FDDF9-769C-0196-30CA-84738B9561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59EC55-9470-C36A-4ABC-E93F54FD038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3550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3148D-3F4B-AAA2-67B3-C614D83DE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68271B1-3395-56E7-A516-A33971F08A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98052"/>
            <a:ext cx="3900140" cy="832030"/>
          </a:xfrm>
          <a:custGeom>
            <a:avLst/>
            <a:gdLst/>
            <a:ahLst/>
            <a:cxnLst/>
            <a:rect l="l" t="t" r="r" b="b"/>
            <a:pathLst>
              <a:path w="3900140" h="832030">
                <a:moveTo>
                  <a:pt x="0" y="0"/>
                </a:moveTo>
                <a:lnTo>
                  <a:pt x="3900140" y="0"/>
                </a:lnTo>
                <a:lnTo>
                  <a:pt x="3900140" y="832030"/>
                </a:lnTo>
                <a:lnTo>
                  <a:pt x="0" y="832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298D412-6B21-6300-26AA-330ACC98D4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216230"/>
            <a:ext cx="3471349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3600" b="1" dirty="0">
              <a:solidFill>
                <a:srgbClr val="2F597B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35019D36-CA24-A890-4474-F625D7507B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3112832-20EF-BD7C-27DE-1C049AAD6C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691" r="-4630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CEDF04CF-3D62-4B2E-8799-AF2A43A959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EABD235-E39A-A2D8-1DAB-83E0BE1E0DF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135879"/>
            <a:ext cx="2100719" cy="1493192"/>
            <a:chOff x="0" y="0"/>
            <a:chExt cx="2800959" cy="199092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7D340AE-77DB-E989-2323-7A4DC483632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37A8428-B1C1-BE4A-3159-68D6C06D835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0" name="AutoShape 10">
            <a:extLst>
              <a:ext uri="{FF2B5EF4-FFF2-40B4-BE49-F238E27FC236}">
                <a16:creationId xmlns:a16="http://schemas.microsoft.com/office/drawing/2014/main" id="{604B4436-74CA-D3D2-850E-7E905971B7E9}"/>
              </a:ext>
            </a:extLst>
          </p:cNvPr>
          <p:cNvSpPr>
            <a:spLocks/>
          </p:cNvSpPr>
          <p:nvPr/>
        </p:nvSpPr>
        <p:spPr>
          <a:xfrm flipV="1">
            <a:off x="2455569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684E99C-A6D7-79B8-1BE6-591DE42DA7F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07662" y="5135879"/>
            <a:ext cx="1973768" cy="1464106"/>
            <a:chOff x="167790" y="0"/>
            <a:chExt cx="2631691" cy="1952141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DE1CCC5-6F1A-A2B1-D555-96894DF0A4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CCB5D86-F07D-F73A-1616-8EBE9B38EB1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7790" y="1131404"/>
              <a:ext cx="2631691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4" name="AutoShape 14">
            <a:extLst>
              <a:ext uri="{FF2B5EF4-FFF2-40B4-BE49-F238E27FC236}">
                <a16:creationId xmlns:a16="http://schemas.microsoft.com/office/drawing/2014/main" id="{D7120457-C566-F6EA-58FA-A1DF5E171053}"/>
              </a:ext>
            </a:extLst>
          </p:cNvPr>
          <p:cNvSpPr>
            <a:spLocks/>
          </p:cNvSpPr>
          <p:nvPr/>
        </p:nvSpPr>
        <p:spPr>
          <a:xfrm flipV="1">
            <a:off x="4933522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C180B77B-4078-4B85-4A34-537E88DD273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59771" y="5135879"/>
            <a:ext cx="2496113" cy="1679549"/>
            <a:chOff x="-1" y="0"/>
            <a:chExt cx="3328151" cy="2239399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099CBA0-CE50-A3E2-A3E7-F12540C1A4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314186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41181775-713E-EA36-3D61-EDA987B8C21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3"/>
              <a:ext cx="3328151" cy="11079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BrightPath Ellington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137 West Rd, Ellington, CT</a:t>
              </a:r>
            </a:p>
          </p:txBody>
        </p:sp>
      </p:grpSp>
      <p:sp>
        <p:nvSpPr>
          <p:cNvPr id="18" name="Freeform 18">
            <a:extLst>
              <a:ext uri="{FF2B5EF4-FFF2-40B4-BE49-F238E27FC236}">
                <a16:creationId xmlns:a16="http://schemas.microsoft.com/office/drawing/2014/main" id="{29604067-AE16-3998-1DAC-308F0A984D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0E37379E-148C-E9BF-5FFE-8BA84D6168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63873"/>
            <a:ext cx="4570907" cy="2113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chemeClr val="bg1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8DE05B3-483F-CB1B-BE7D-3F647AA544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139A34-8D61-7AF0-AD9B-A6383D619F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D631B34-E657-EAC6-D97E-F221438D31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19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Bold</vt:lpstr>
      <vt:lpstr>Arial</vt:lpstr>
      <vt:lpstr>Hero Junior 2</vt:lpstr>
      <vt:lpstr>Hero Junior Super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9</cp:revision>
  <dcterms:created xsi:type="dcterms:W3CDTF">2006-08-16T00:00:00Z</dcterms:created>
  <dcterms:modified xsi:type="dcterms:W3CDTF">2026-07-30T22:22:18Z</dcterms:modified>
  <dc:identifier>DAHQnQZYJB0</dc:identifier>
</cp:coreProperties>
</file>