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9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73DB7EC-2D68-43E5-974B-8C6D594D52F2}">
          <p14:sldIdLst>
            <p14:sldId id="259"/>
          </p14:sldIdLst>
        </p14:section>
        <p14:section name="Tutorial + Example Flyer" id="{5D28D230-FAE9-4F89-8A79-FB98E2E6A1FD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4866" y="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A7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73FD95-A55C-E26D-9E3B-F70338366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D16FA84C-6C69-14D8-947E-6CE1B80F9121}"/>
              </a:ext>
            </a:extLst>
          </p:cNvPr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07C411-6A29-1A77-93DD-CF2ED374C50F}"/>
              </a:ext>
            </a:extLst>
          </p:cNvPr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071047B-850F-FD1A-F335-065910A3B153}"/>
              </a:ext>
            </a:extLst>
          </p:cNvPr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4F37364-2355-E3B0-4CD8-170DF913FA14}"/>
              </a:ext>
            </a:extLst>
          </p:cNvPr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27" name="Graphic 25">
            <a:extLst>
              <a:ext uri="{FF2B5EF4-FFF2-40B4-BE49-F238E27FC236}">
                <a16:creationId xmlns:a16="http://schemas.microsoft.com/office/drawing/2014/main" id="{C2B83A18-5088-0E32-5161-7D2233F0CA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FD573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" name="Graphic 23">
            <a:extLst>
              <a:ext uri="{FF2B5EF4-FFF2-40B4-BE49-F238E27FC236}">
                <a16:creationId xmlns:a16="http://schemas.microsoft.com/office/drawing/2014/main" id="{C607BC6E-D675-AF05-6C77-B04CDB72016F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29DA49F4-E884-A94C-A85E-2EA4D9C21C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84D696C0-428D-9778-00D4-AF87F763A3A1}"/>
              </a:ext>
            </a:extLst>
          </p:cNvPr>
          <p:cNvSpPr txBox="1"/>
          <p:nvPr/>
        </p:nvSpPr>
        <p:spPr>
          <a:xfrm>
            <a:off x="5816849" y="3189917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47DE5E43-6A87-441B-B718-5CF479629B40}"/>
              </a:ext>
            </a:extLst>
          </p:cNvPr>
          <p:cNvSpPr/>
          <p:nvPr/>
        </p:nvSpPr>
        <p:spPr>
          <a:xfrm rot="204842">
            <a:off x="321739" y="4474215"/>
            <a:ext cx="1906092" cy="2411399"/>
          </a:xfrm>
          <a:custGeom>
            <a:avLst/>
            <a:gdLst/>
            <a:ahLst/>
            <a:cxnLst/>
            <a:rect l="l" t="t" r="r" b="b"/>
            <a:pathLst>
              <a:path w="1906092" h="2411399">
                <a:moveTo>
                  <a:pt x="0" y="0"/>
                </a:moveTo>
                <a:lnTo>
                  <a:pt x="1906092" y="0"/>
                </a:lnTo>
                <a:lnTo>
                  <a:pt x="1906092" y="2411399"/>
                </a:lnTo>
                <a:lnTo>
                  <a:pt x="0" y="24113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D0A8695-F949-03D0-22E9-5BD1CF21FA82}"/>
              </a:ext>
            </a:extLst>
          </p:cNvPr>
          <p:cNvSpPr>
            <a:spLocks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50D214E1-E513-C1D5-C2D4-FAC4102BE222}"/>
              </a:ext>
            </a:extLst>
          </p:cNvPr>
          <p:cNvSpPr/>
          <p:nvPr/>
        </p:nvSpPr>
        <p:spPr>
          <a:xfrm rot="-201701">
            <a:off x="823672" y="6107761"/>
            <a:ext cx="1520700" cy="348426"/>
          </a:xfrm>
          <a:custGeom>
            <a:avLst/>
            <a:gdLst/>
            <a:ahLst/>
            <a:cxnLst/>
            <a:rect l="l" t="t" r="r" b="b"/>
            <a:pathLst>
              <a:path w="1520700" h="348426">
                <a:moveTo>
                  <a:pt x="0" y="0"/>
                </a:moveTo>
                <a:lnTo>
                  <a:pt x="1520700" y="0"/>
                </a:lnTo>
                <a:lnTo>
                  <a:pt x="1520700" y="348426"/>
                </a:lnTo>
                <a:lnTo>
                  <a:pt x="0" y="3484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0D30196C-1847-E30F-2D5D-764ED8ABAB41}"/>
              </a:ext>
            </a:extLst>
          </p:cNvPr>
          <p:cNvSpPr txBox="1"/>
          <p:nvPr/>
        </p:nvSpPr>
        <p:spPr>
          <a:xfrm>
            <a:off x="381444" y="6979691"/>
            <a:ext cx="350475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B87156EC-0804-CE55-B9DC-8D46F18419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D3DF5CC1-ACBB-1806-0CFF-31323AA207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4390" y="381000"/>
            <a:ext cx="1968450" cy="724036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84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4ABEEDE-4696-40C8-A88A-5CBB4445FD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A7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BB7286-8605-E977-C04B-C20AE7C41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A740D7FB-00CF-D750-F9EC-E65EE1D775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81599"/>
            <a:ext cx="4190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4400" b="1" dirty="0">
              <a:solidFill>
                <a:schemeClr val="bg1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67BEA7E-56BD-1C82-0FA0-CA7463E2A8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600051"/>
            <a:ext cx="4190556" cy="326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04"/>
              </a:lnSpc>
            </a:pPr>
            <a:r>
              <a:rPr lang="en-US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44FA9E-EAAF-2A84-D5A5-1C878B5491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074205"/>
            <a:ext cx="4114356" cy="326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04"/>
              </a:lnSpc>
            </a:pPr>
            <a:r>
              <a:rPr lang="en-US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C4E8AE6-AD60-25FE-EEAD-ED474F6D83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48360"/>
            <a:ext cx="3504756" cy="659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04"/>
              </a:lnSpc>
            </a:pPr>
            <a:r>
              <a:rPr lang="en-US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BrightPath Ellington</a:t>
            </a:r>
          </a:p>
          <a:p>
            <a:pPr>
              <a:lnSpc>
                <a:spcPts val="2604"/>
              </a:lnSpc>
            </a:pPr>
            <a:r>
              <a:rPr lang="en-US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137 West Rd, Ellington, CT</a:t>
            </a:r>
          </a:p>
        </p:txBody>
      </p:sp>
      <p:sp>
        <p:nvSpPr>
          <p:cNvPr id="27" name="Graphic 25">
            <a:extLst>
              <a:ext uri="{FF2B5EF4-FFF2-40B4-BE49-F238E27FC236}">
                <a16:creationId xmlns:a16="http://schemas.microsoft.com/office/drawing/2014/main" id="{12467C5A-8B27-1AEB-F493-8A42536674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FD573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8" name="Graphic 23">
            <a:extLst>
              <a:ext uri="{FF2B5EF4-FFF2-40B4-BE49-F238E27FC236}">
                <a16:creationId xmlns:a16="http://schemas.microsoft.com/office/drawing/2014/main" id="{78E42AF9-B929-2323-C0AD-3DC4FD3935D5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49" r="-60901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8CAEEDD-B0FA-6A61-D260-5D31392A58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943C7C6E-B375-DDCD-C7C9-01C3F812F8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16849" y="3375225"/>
            <a:ext cx="1568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1A25BC04-3CC8-F0B6-A9C6-8D6A109E5B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208660A1-31BA-C00B-850F-4E20E6EA29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4390" y="381000"/>
            <a:ext cx="1968450" cy="724036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C40572-997F-AB03-E61D-66D03AC68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4842">
            <a:off x="321739" y="4474215"/>
            <a:ext cx="1906092" cy="2411399"/>
          </a:xfrm>
          <a:custGeom>
            <a:avLst/>
            <a:gdLst/>
            <a:ahLst/>
            <a:cxnLst/>
            <a:rect l="l" t="t" r="r" b="b"/>
            <a:pathLst>
              <a:path w="1906092" h="2411399">
                <a:moveTo>
                  <a:pt x="0" y="0"/>
                </a:moveTo>
                <a:lnTo>
                  <a:pt x="1906092" y="0"/>
                </a:lnTo>
                <a:lnTo>
                  <a:pt x="1906092" y="2411399"/>
                </a:lnTo>
                <a:lnTo>
                  <a:pt x="0" y="24113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0679BB7-AE62-1C98-2696-378DBB0E7C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BAC2FF7B-AA4A-2705-FFC2-793D73BCE3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01701">
            <a:off x="823672" y="6107761"/>
            <a:ext cx="1520700" cy="348426"/>
          </a:xfrm>
          <a:custGeom>
            <a:avLst/>
            <a:gdLst/>
            <a:ahLst/>
            <a:cxnLst/>
            <a:rect l="l" t="t" r="r" b="b"/>
            <a:pathLst>
              <a:path w="1520700" h="348426">
                <a:moveTo>
                  <a:pt x="0" y="0"/>
                </a:moveTo>
                <a:lnTo>
                  <a:pt x="1520700" y="0"/>
                </a:lnTo>
                <a:lnTo>
                  <a:pt x="1520700" y="348426"/>
                </a:lnTo>
                <a:lnTo>
                  <a:pt x="0" y="3484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E452612C-1A5B-3783-4D33-E2D838879F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79691"/>
            <a:ext cx="350475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6938CD-303F-21DC-775F-E7CA68884E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706407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308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Bold</vt:lpstr>
      <vt:lpstr>Arial</vt:lpstr>
      <vt:lpstr>Hero Junior 2</vt:lpstr>
      <vt:lpstr>Hero Junior Super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4</cp:revision>
  <dcterms:created xsi:type="dcterms:W3CDTF">2006-08-16T00:00:00Z</dcterms:created>
  <dcterms:modified xsi:type="dcterms:W3CDTF">2026-07-30T22:21:59Z</dcterms:modified>
  <dc:identifier>DAHQnQZYJB0</dc:identifier>
</cp:coreProperties>
</file>