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Template" id="{E6CFC99B-2175-47BC-AB53-393449AD4B3F}">
          <p14:sldIdLst>
            <p14:sldId id="256"/>
          </p14:sldIdLst>
        </p14:section>
        <p14:section name="Tutorial + Example" id="{F7F14F5F-E9CE-4E84-943A-46017300289B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09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98052"/>
            <a:ext cx="3900140" cy="832030"/>
          </a:xfrm>
          <a:custGeom>
            <a:avLst/>
            <a:gdLst/>
            <a:ahLst/>
            <a:cxnLst/>
            <a:rect l="l" t="t" r="r" b="b"/>
            <a:pathLst>
              <a:path w="3900140" h="832030">
                <a:moveTo>
                  <a:pt x="0" y="0"/>
                </a:moveTo>
                <a:lnTo>
                  <a:pt x="3900140" y="0"/>
                </a:lnTo>
                <a:lnTo>
                  <a:pt x="3900140" y="832030"/>
                </a:lnTo>
                <a:lnTo>
                  <a:pt x="0" y="832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>
            <a:spLocks/>
          </p:cNvSpPr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AutoShape 8"/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>
            <a:spLocks/>
          </p:cNvSpPr>
          <p:nvPr/>
        </p:nvSpPr>
        <p:spPr>
          <a:xfrm>
            <a:off x="4296563" y="245089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>
            <a:spLocks/>
          </p:cNvSpPr>
          <p:nvPr/>
        </p:nvSpPr>
        <p:spPr>
          <a:xfrm>
            <a:off x="4296563" y="316382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>
            <a:spLocks/>
          </p:cNvSpPr>
          <p:nvPr/>
        </p:nvSpPr>
        <p:spPr>
          <a:xfrm>
            <a:off x="4296563" y="387675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7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D8BE7-582E-944B-DCE6-8E4D1D421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2F5C3E-0B58-2FA7-9886-58CF65321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CFC6D61-304B-EE05-CF72-ED2D4D0F3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4CBE0D7-4C54-0B6C-94F7-D5C80B96C7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98052"/>
            <a:ext cx="3900140" cy="832030"/>
          </a:xfrm>
          <a:custGeom>
            <a:avLst/>
            <a:gdLst/>
            <a:ahLst/>
            <a:cxnLst/>
            <a:rect l="l" t="t" r="r" b="b"/>
            <a:pathLst>
              <a:path w="3900140" h="832030">
                <a:moveTo>
                  <a:pt x="0" y="0"/>
                </a:moveTo>
                <a:lnTo>
                  <a:pt x="3900140" y="0"/>
                </a:lnTo>
                <a:lnTo>
                  <a:pt x="3900140" y="832030"/>
                </a:lnTo>
                <a:lnTo>
                  <a:pt x="0" y="832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676B5FD-4E39-01C7-4DFC-CD753568A9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53A790B-187E-31F5-A751-6D859B41FF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28E22DA-9353-03F8-9520-3D113A0E95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485661"/>
            <a:ext cx="347134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3600" b="1" dirty="0">
              <a:solidFill>
                <a:srgbClr val="36A9E0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2CE829D-93A8-904C-56A1-56E4C8B229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B0E71BB-E7F8-DBA8-74C4-8D4E4CBCA7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2279676"/>
            <a:ext cx="3247237" cy="326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1EE2626-118B-37C0-169C-01F783467A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260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38E995A-F0AD-4667-DA29-1365331A7B7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705536"/>
            <a:ext cx="3109372" cy="663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pPr algn="l"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5189266-56B1-85BD-DB15-259A2B501F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D8809A3-DD55-84A1-744B-574DD4039C5E}"/>
                </a:ext>
              </a:extLst>
            </p:cNvPr>
            <p:cNvSpPr>
              <a:spLocks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3455" r="-777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5B1DF5A4-056E-EABC-88BE-908E2173A5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49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BC73A4-8B24-6106-BBA6-ED30611087E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0CA586C-5A90-C925-74CC-2BFF174ABE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33" y="750663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7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</vt:lpstr>
      <vt:lpstr>Arial</vt:lpstr>
      <vt:lpstr>Hero Junior Super</vt:lpstr>
      <vt:lpstr>Hero Junior 2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12</cp:revision>
  <dcterms:created xsi:type="dcterms:W3CDTF">2006-08-16T00:00:00Z</dcterms:created>
  <dcterms:modified xsi:type="dcterms:W3CDTF">2026-08-04T16:21:17Z</dcterms:modified>
  <dc:identifier>DAHQnQZYJB0</dc:identifier>
</cp:coreProperties>
</file>