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8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1219200" y="86106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</a:rPr>
              <a:t>[Insert Dates]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E7AFD8-B3D2-C8C3-A654-6EDAB07AC7FC}"/>
              </a:ext>
            </a:extLst>
          </p:cNvPr>
          <p:cNvSpPr txBox="1"/>
          <p:nvPr/>
        </p:nvSpPr>
        <p:spPr>
          <a:xfrm>
            <a:off x="228600" y="9458488"/>
            <a:ext cx="41148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Names]!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91B63B-2C46-6283-1A81-4D6BFBB422B7}"/>
              </a:ext>
            </a:extLst>
          </p:cNvPr>
          <p:cNvSpPr txBox="1"/>
          <p:nvPr/>
        </p:nvSpPr>
        <p:spPr>
          <a:xfrm>
            <a:off x="5486400" y="8010435"/>
            <a:ext cx="15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[Insert QR Code Image]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15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15</cp:revision>
  <dcterms:created xsi:type="dcterms:W3CDTF">2025-12-12T00:16:23Z</dcterms:created>
  <dcterms:modified xsi:type="dcterms:W3CDTF">2026-04-15T09:40:44Z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