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8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3429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469CC2-2139-1C03-CF6E-E3545DB32A55}"/>
              </a:ext>
            </a:extLst>
          </p:cNvPr>
          <p:cNvSpPr txBox="1"/>
          <p:nvPr/>
        </p:nvSpPr>
        <p:spPr>
          <a:xfrm>
            <a:off x="29337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309C1B-159C-5F81-50AC-64611BE4BC80}"/>
              </a:ext>
            </a:extLst>
          </p:cNvPr>
          <p:cNvSpPr txBox="1"/>
          <p:nvPr/>
        </p:nvSpPr>
        <p:spPr>
          <a:xfrm>
            <a:off x="3429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9AB79E-95DA-DC25-1977-21CAC4797CB4}"/>
              </a:ext>
            </a:extLst>
          </p:cNvPr>
          <p:cNvSpPr txBox="1"/>
          <p:nvPr/>
        </p:nvSpPr>
        <p:spPr>
          <a:xfrm>
            <a:off x="29337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342901" y="92202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35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14</cp:revision>
  <dcterms:created xsi:type="dcterms:W3CDTF">2025-12-12T00:16:23Z</dcterms:created>
  <dcterms:modified xsi:type="dcterms:W3CDTF">2026-04-14T11:07:26Z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