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83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EA46620-7044-420D-4B7E-E772402A29DE}"/>
              </a:ext>
            </a:extLst>
          </p:cNvPr>
          <p:cNvSpPr txBox="1"/>
          <p:nvPr/>
        </p:nvSpPr>
        <p:spPr>
          <a:xfrm>
            <a:off x="228600" y="497533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[Insert Year]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EE00EF-CC4C-8DFF-8067-EEC838FE5621}"/>
              </a:ext>
            </a:extLst>
          </p:cNvPr>
          <p:cNvSpPr txBox="1"/>
          <p:nvPr/>
        </p:nvSpPr>
        <p:spPr>
          <a:xfrm>
            <a:off x="342901" y="7447746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469CC2-2139-1C03-CF6E-E3545DB32A55}"/>
              </a:ext>
            </a:extLst>
          </p:cNvPr>
          <p:cNvSpPr txBox="1"/>
          <p:nvPr/>
        </p:nvSpPr>
        <p:spPr>
          <a:xfrm>
            <a:off x="2933701" y="7447746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09C1B-159C-5F81-50AC-64611BE4BC80}"/>
              </a:ext>
            </a:extLst>
          </p:cNvPr>
          <p:cNvSpPr txBox="1"/>
          <p:nvPr/>
        </p:nvSpPr>
        <p:spPr>
          <a:xfrm>
            <a:off x="342901" y="8382000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AB79E-95DA-DC25-1977-21CAC4797CB4}"/>
              </a:ext>
            </a:extLst>
          </p:cNvPr>
          <p:cNvSpPr txBox="1"/>
          <p:nvPr/>
        </p:nvSpPr>
        <p:spPr>
          <a:xfrm>
            <a:off x="2933701" y="8382000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7AFD8-B3D2-C8C3-A654-6EDAB07AC7FC}"/>
              </a:ext>
            </a:extLst>
          </p:cNvPr>
          <p:cNvSpPr txBox="1"/>
          <p:nvPr/>
        </p:nvSpPr>
        <p:spPr>
          <a:xfrm>
            <a:off x="342901" y="9220200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Site: Flyer PPT Template</dc:title>
  <dc:creator>BrightPath Kids</dc:creator>
  <cp:keywords>DAGvTtvpXPs,BAEXEqMjb-Q,0</cp:keywords>
  <cp:lastModifiedBy>Kavi Sid</cp:lastModifiedBy>
  <cp:revision>13</cp:revision>
  <dcterms:created xsi:type="dcterms:W3CDTF">2025-12-12T00:16:23Z</dcterms:created>
  <dcterms:modified xsi:type="dcterms:W3CDTF">2026-04-14T11:04:27Z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