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8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3276600" y="6934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[Insert Year]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95250" y="9031561"/>
            <a:ext cx="5143499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15</cp:revision>
  <dcterms:created xsi:type="dcterms:W3CDTF">2025-12-12T00:16:23Z</dcterms:created>
  <dcterms:modified xsi:type="dcterms:W3CDTF">2026-04-15T09:43:30Z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