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830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9EA46620-7044-420D-4B7E-E772402A29DE}"/>
              </a:ext>
            </a:extLst>
          </p:cNvPr>
          <p:cNvSpPr txBox="1"/>
          <p:nvPr/>
        </p:nvSpPr>
        <p:spPr>
          <a:xfrm>
            <a:off x="228600" y="4975339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dirty="0">
                <a:solidFill>
                  <a:schemeClr val="bg1"/>
                </a:solidFill>
              </a:rPr>
              <a:t>[Insert Year]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1EE00EF-CC4C-8DFF-8067-EEC838FE5621}"/>
              </a:ext>
            </a:extLst>
          </p:cNvPr>
          <p:cNvSpPr txBox="1"/>
          <p:nvPr/>
        </p:nvSpPr>
        <p:spPr>
          <a:xfrm>
            <a:off x="342901" y="7447746"/>
            <a:ext cx="23240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50" dirty="0">
                <a:solidFill>
                  <a:schemeClr val="bg1"/>
                </a:solidFill>
              </a:rPr>
              <a:t>[Insert Theme Name &amp; Description]!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A469CC2-2139-1C03-CF6E-E3545DB32A55}"/>
              </a:ext>
            </a:extLst>
          </p:cNvPr>
          <p:cNvSpPr txBox="1"/>
          <p:nvPr/>
        </p:nvSpPr>
        <p:spPr>
          <a:xfrm>
            <a:off x="2933701" y="7447746"/>
            <a:ext cx="23240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50" dirty="0">
                <a:solidFill>
                  <a:schemeClr val="bg1"/>
                </a:solidFill>
              </a:rPr>
              <a:t>[Insert Theme Name &amp; Description]!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309C1B-159C-5F81-50AC-64611BE4BC80}"/>
              </a:ext>
            </a:extLst>
          </p:cNvPr>
          <p:cNvSpPr txBox="1"/>
          <p:nvPr/>
        </p:nvSpPr>
        <p:spPr>
          <a:xfrm>
            <a:off x="342901" y="8382000"/>
            <a:ext cx="23240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50" dirty="0">
                <a:solidFill>
                  <a:schemeClr val="bg1"/>
                </a:solidFill>
              </a:rPr>
              <a:t>[Insert Theme Name &amp; Description]!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9AB79E-95DA-DC25-1977-21CAC4797CB4}"/>
              </a:ext>
            </a:extLst>
          </p:cNvPr>
          <p:cNvSpPr txBox="1"/>
          <p:nvPr/>
        </p:nvSpPr>
        <p:spPr>
          <a:xfrm>
            <a:off x="2933701" y="8382000"/>
            <a:ext cx="23240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50" dirty="0">
                <a:solidFill>
                  <a:schemeClr val="bg1"/>
                </a:solidFill>
              </a:rPr>
              <a:t>[Insert Theme Name &amp; Description]!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E7AFD8-B3D2-C8C3-A654-6EDAB07AC7FC}"/>
              </a:ext>
            </a:extLst>
          </p:cNvPr>
          <p:cNvSpPr txBox="1"/>
          <p:nvPr/>
        </p:nvSpPr>
        <p:spPr>
          <a:xfrm>
            <a:off x="342901" y="9220200"/>
            <a:ext cx="232409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250" dirty="0">
                <a:solidFill>
                  <a:schemeClr val="bg1"/>
                </a:solidFill>
              </a:rPr>
              <a:t>[Insert Theme Name &amp; Description]!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</TotalTime>
  <Words>39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Kavi Sid</cp:lastModifiedBy>
  <cp:revision>14</cp:revision>
  <dcterms:created xsi:type="dcterms:W3CDTF">2025-12-12T00:16:23Z</dcterms:created>
  <dcterms:modified xsi:type="dcterms:W3CDTF">2026-04-14T11:06:20Z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2025-12-12T00:00:00Z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2025-12-12T00:00:00Z</vt:filetime>
  </property>
  <property fmtid="{D5CDD505-2E9C-101B-9397-08002B2CF9AE}" pid="5" name="Producer">
    <vt:lpwstr>Canva</vt:lpwstr>
  </property>
</Properties>
</file>