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587B"/>
    <a:srgbClr val="E6344B"/>
    <a:srgbClr val="F53450"/>
    <a:srgbClr val="F388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59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6548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864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930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4996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9393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6014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2436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459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9038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7741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01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D2567E-AAAE-4424-8029-D04BFE2413DA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6E6C5A-E5BA-4C92-AB94-E829E3B503A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157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>
            <a:extLst>
              <a:ext uri="{FF2B5EF4-FFF2-40B4-BE49-F238E27FC236}">
                <a16:creationId xmlns:a16="http://schemas.microsoft.com/office/drawing/2014/main" id="{0C244794-B7F0-709D-E1BC-5EA95C608CF8}"/>
              </a:ext>
            </a:extLst>
          </p:cNvPr>
          <p:cNvSpPr/>
          <p:nvPr/>
        </p:nvSpPr>
        <p:spPr>
          <a:xfrm>
            <a:off x="1704704" y="2129672"/>
            <a:ext cx="3448592" cy="4884655"/>
          </a:xfrm>
          <a:prstGeom prst="ellipse">
            <a:avLst/>
          </a:prstGeom>
          <a:noFill/>
          <a:ln w="28575">
            <a:solidFill>
              <a:srgbClr val="E634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0495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858000" cy="9144000"/>
          </a:xfrm>
          <a:custGeom>
            <a:avLst/>
            <a:gdLst/>
            <a:ahLst/>
            <a:cxnLst/>
            <a:rect l="l" t="t" r="r" b="b"/>
            <a:pathLst>
              <a:path w="4572000" h="6400800">
                <a:moveTo>
                  <a:pt x="4571999" y="6400799"/>
                </a:moveTo>
                <a:lnTo>
                  <a:pt x="0" y="6400799"/>
                </a:lnTo>
                <a:lnTo>
                  <a:pt x="0" y="0"/>
                </a:lnTo>
                <a:lnTo>
                  <a:pt x="4571999" y="0"/>
                </a:lnTo>
                <a:lnTo>
                  <a:pt x="4571999" y="6400799"/>
                </a:lnTo>
                <a:close/>
              </a:path>
            </a:pathLst>
          </a:custGeom>
          <a:solidFill>
            <a:srgbClr val="2D587B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3" name="object 3"/>
          <p:cNvSpPr/>
          <p:nvPr/>
        </p:nvSpPr>
        <p:spPr>
          <a:xfrm>
            <a:off x="448026" y="9043708"/>
            <a:ext cx="52614" cy="100693"/>
          </a:xfrm>
          <a:custGeom>
            <a:avLst/>
            <a:gdLst/>
            <a:ahLst/>
            <a:cxnLst/>
            <a:rect l="l" t="t" r="r" b="b"/>
            <a:pathLst>
              <a:path w="36829" h="70485">
                <a:moveTo>
                  <a:pt x="36407" y="70204"/>
                </a:moveTo>
                <a:lnTo>
                  <a:pt x="4230" y="27310"/>
                </a:lnTo>
                <a:lnTo>
                  <a:pt x="0" y="8124"/>
                </a:lnTo>
                <a:lnTo>
                  <a:pt x="434" y="6037"/>
                </a:lnTo>
                <a:lnTo>
                  <a:pt x="2981" y="2210"/>
                </a:lnTo>
                <a:lnTo>
                  <a:pt x="4739" y="1002"/>
                </a:lnTo>
                <a:lnTo>
                  <a:pt x="9225" y="0"/>
                </a:lnTo>
                <a:lnTo>
                  <a:pt x="11329" y="344"/>
                </a:lnTo>
                <a:lnTo>
                  <a:pt x="15259" y="2723"/>
                </a:lnTo>
                <a:lnTo>
                  <a:pt x="16540" y="4427"/>
                </a:lnTo>
                <a:lnTo>
                  <a:pt x="17135" y="6646"/>
                </a:lnTo>
                <a:lnTo>
                  <a:pt x="20807" y="22884"/>
                </a:lnTo>
                <a:lnTo>
                  <a:pt x="25243" y="38890"/>
                </a:lnTo>
                <a:lnTo>
                  <a:pt x="30444" y="54664"/>
                </a:lnTo>
                <a:lnTo>
                  <a:pt x="36407" y="70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4" name="object 4"/>
          <p:cNvSpPr/>
          <p:nvPr/>
        </p:nvSpPr>
        <p:spPr>
          <a:xfrm>
            <a:off x="524818" y="8377809"/>
            <a:ext cx="233136" cy="224064"/>
          </a:xfrm>
          <a:custGeom>
            <a:avLst/>
            <a:gdLst/>
            <a:ahLst/>
            <a:cxnLst/>
            <a:rect l="l" t="t" r="r" b="b"/>
            <a:pathLst>
              <a:path w="163195" h="156845">
                <a:moveTo>
                  <a:pt x="56413" y="93319"/>
                </a:moveTo>
                <a:lnTo>
                  <a:pt x="55829" y="88633"/>
                </a:lnTo>
                <a:lnTo>
                  <a:pt x="54749" y="86715"/>
                </a:lnTo>
                <a:lnTo>
                  <a:pt x="51066" y="83756"/>
                </a:lnTo>
                <a:lnTo>
                  <a:pt x="48958" y="83121"/>
                </a:lnTo>
                <a:lnTo>
                  <a:pt x="44246" y="83566"/>
                </a:lnTo>
                <a:lnTo>
                  <a:pt x="19977" y="114033"/>
                </a:lnTo>
                <a:lnTo>
                  <a:pt x="0" y="147497"/>
                </a:lnTo>
                <a:lnTo>
                  <a:pt x="1193" y="152095"/>
                </a:lnTo>
                <a:lnTo>
                  <a:pt x="2527" y="153835"/>
                </a:lnTo>
                <a:lnTo>
                  <a:pt x="4584" y="155016"/>
                </a:lnTo>
                <a:lnTo>
                  <a:pt x="8496" y="156489"/>
                </a:lnTo>
                <a:lnTo>
                  <a:pt x="12026" y="155854"/>
                </a:lnTo>
                <a:lnTo>
                  <a:pt x="15189" y="153123"/>
                </a:lnTo>
                <a:lnTo>
                  <a:pt x="15722" y="152565"/>
                </a:lnTo>
                <a:lnTo>
                  <a:pt x="15163" y="152031"/>
                </a:lnTo>
                <a:lnTo>
                  <a:pt x="16827" y="151409"/>
                </a:lnTo>
                <a:lnTo>
                  <a:pt x="25501" y="137388"/>
                </a:lnTo>
                <a:lnTo>
                  <a:pt x="34671" y="123698"/>
                </a:lnTo>
                <a:lnTo>
                  <a:pt x="44310" y="110350"/>
                </a:lnTo>
                <a:lnTo>
                  <a:pt x="55854" y="95440"/>
                </a:lnTo>
                <a:lnTo>
                  <a:pt x="56413" y="93319"/>
                </a:lnTo>
                <a:close/>
              </a:path>
              <a:path w="163195" h="156845">
                <a:moveTo>
                  <a:pt x="162725" y="8813"/>
                </a:moveTo>
                <a:lnTo>
                  <a:pt x="160388" y="3162"/>
                </a:lnTo>
                <a:lnTo>
                  <a:pt x="158800" y="1663"/>
                </a:lnTo>
                <a:lnTo>
                  <a:pt x="154368" y="0"/>
                </a:lnTo>
                <a:lnTo>
                  <a:pt x="152184" y="76"/>
                </a:lnTo>
                <a:lnTo>
                  <a:pt x="104254" y="26606"/>
                </a:lnTo>
                <a:lnTo>
                  <a:pt x="86766" y="45034"/>
                </a:lnTo>
                <a:lnTo>
                  <a:pt x="87350" y="47091"/>
                </a:lnTo>
                <a:lnTo>
                  <a:pt x="90208" y="50749"/>
                </a:lnTo>
                <a:lnTo>
                  <a:pt x="92075" y="51790"/>
                </a:lnTo>
                <a:lnTo>
                  <a:pt x="96672" y="52362"/>
                </a:lnTo>
                <a:lnTo>
                  <a:pt x="98742" y="51790"/>
                </a:lnTo>
                <a:lnTo>
                  <a:pt x="100571" y="50355"/>
                </a:lnTo>
                <a:lnTo>
                  <a:pt x="114033" y="40805"/>
                </a:lnTo>
                <a:lnTo>
                  <a:pt x="127939" y="32004"/>
                </a:lnTo>
                <a:lnTo>
                  <a:pt x="142290" y="23952"/>
                </a:lnTo>
                <a:lnTo>
                  <a:pt x="157099" y="16649"/>
                </a:lnTo>
                <a:lnTo>
                  <a:pt x="158229" y="16395"/>
                </a:lnTo>
                <a:lnTo>
                  <a:pt x="159143" y="15811"/>
                </a:lnTo>
                <a:lnTo>
                  <a:pt x="162229" y="12001"/>
                </a:lnTo>
                <a:lnTo>
                  <a:pt x="162725" y="88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5" name="object 5"/>
          <p:cNvSpPr/>
          <p:nvPr/>
        </p:nvSpPr>
        <p:spPr>
          <a:xfrm>
            <a:off x="826358" y="8356641"/>
            <a:ext cx="117021" cy="43543"/>
          </a:xfrm>
          <a:custGeom>
            <a:avLst/>
            <a:gdLst/>
            <a:ahLst/>
            <a:cxnLst/>
            <a:rect l="l" t="t" r="r" b="b"/>
            <a:pathLst>
              <a:path w="81915" h="30479">
                <a:moveTo>
                  <a:pt x="79993" y="26950"/>
                </a:moveTo>
                <a:lnTo>
                  <a:pt x="77954" y="28967"/>
                </a:lnTo>
                <a:lnTo>
                  <a:pt x="76165" y="29822"/>
                </a:lnTo>
                <a:lnTo>
                  <a:pt x="72012" y="30328"/>
                </a:lnTo>
                <a:lnTo>
                  <a:pt x="70071" y="29926"/>
                </a:lnTo>
                <a:lnTo>
                  <a:pt x="57058" y="22842"/>
                </a:lnTo>
                <a:lnTo>
                  <a:pt x="43248" y="18747"/>
                </a:lnTo>
                <a:lnTo>
                  <a:pt x="27162" y="16800"/>
                </a:lnTo>
                <a:lnTo>
                  <a:pt x="9129" y="17212"/>
                </a:lnTo>
                <a:lnTo>
                  <a:pt x="6845" y="17358"/>
                </a:lnTo>
                <a:lnTo>
                  <a:pt x="4835" y="16685"/>
                </a:lnTo>
                <a:lnTo>
                  <a:pt x="1364" y="13701"/>
                </a:lnTo>
                <a:lnTo>
                  <a:pt x="397" y="11815"/>
                </a:lnTo>
                <a:lnTo>
                  <a:pt x="0" y="7255"/>
                </a:lnTo>
                <a:lnTo>
                  <a:pt x="626" y="5229"/>
                </a:lnTo>
                <a:lnTo>
                  <a:pt x="3527" y="1686"/>
                </a:lnTo>
                <a:lnTo>
                  <a:pt x="5390" y="673"/>
                </a:lnTo>
                <a:lnTo>
                  <a:pt x="7665" y="418"/>
                </a:lnTo>
                <a:lnTo>
                  <a:pt x="28856" y="0"/>
                </a:lnTo>
                <a:lnTo>
                  <a:pt x="47792" y="2251"/>
                </a:lnTo>
                <a:lnTo>
                  <a:pt x="81878" y="22978"/>
                </a:lnTo>
                <a:lnTo>
                  <a:pt x="81376" y="25069"/>
                </a:lnTo>
                <a:lnTo>
                  <a:pt x="79993" y="269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6" name="object 6"/>
          <p:cNvSpPr/>
          <p:nvPr/>
        </p:nvSpPr>
        <p:spPr>
          <a:xfrm>
            <a:off x="560429" y="8690987"/>
            <a:ext cx="122464" cy="32657"/>
          </a:xfrm>
          <a:custGeom>
            <a:avLst/>
            <a:gdLst/>
            <a:ahLst/>
            <a:cxnLst/>
            <a:rect l="l" t="t" r="r" b="b"/>
            <a:pathLst>
              <a:path w="85725" h="22860">
                <a:moveTo>
                  <a:pt x="84932" y="11524"/>
                </a:moveTo>
                <a:lnTo>
                  <a:pt x="43205" y="21426"/>
                </a:lnTo>
                <a:lnTo>
                  <a:pt x="8346" y="22697"/>
                </a:lnTo>
                <a:lnTo>
                  <a:pt x="5978" y="22647"/>
                </a:lnTo>
                <a:lnTo>
                  <a:pt x="3986" y="21757"/>
                </a:lnTo>
                <a:lnTo>
                  <a:pt x="753" y="18298"/>
                </a:lnTo>
                <a:lnTo>
                  <a:pt x="0" y="16250"/>
                </a:lnTo>
                <a:lnTo>
                  <a:pt x="217" y="11519"/>
                </a:lnTo>
                <a:lnTo>
                  <a:pt x="1156" y="9548"/>
                </a:lnTo>
                <a:lnTo>
                  <a:pt x="4694" y="6397"/>
                </a:lnTo>
                <a:lnTo>
                  <a:pt x="6759" y="5692"/>
                </a:lnTo>
                <a:lnTo>
                  <a:pt x="9121" y="5856"/>
                </a:lnTo>
                <a:lnTo>
                  <a:pt x="25566" y="5330"/>
                </a:lnTo>
                <a:lnTo>
                  <a:pt x="41966" y="4262"/>
                </a:lnTo>
                <a:lnTo>
                  <a:pt x="58323" y="2650"/>
                </a:lnTo>
                <a:lnTo>
                  <a:pt x="74635" y="495"/>
                </a:lnTo>
                <a:lnTo>
                  <a:pt x="76984" y="0"/>
                </a:lnTo>
                <a:lnTo>
                  <a:pt x="79125" y="463"/>
                </a:lnTo>
                <a:lnTo>
                  <a:pt x="82990" y="3309"/>
                </a:lnTo>
                <a:lnTo>
                  <a:pt x="84068" y="5216"/>
                </a:lnTo>
                <a:lnTo>
                  <a:pt x="84291" y="7606"/>
                </a:lnTo>
                <a:lnTo>
                  <a:pt x="85462" y="8729"/>
                </a:lnTo>
                <a:lnTo>
                  <a:pt x="84932" y="11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7" name="object 7"/>
          <p:cNvSpPr/>
          <p:nvPr/>
        </p:nvSpPr>
        <p:spPr>
          <a:xfrm>
            <a:off x="750606" y="8462282"/>
            <a:ext cx="220436" cy="225879"/>
          </a:xfrm>
          <a:custGeom>
            <a:avLst/>
            <a:gdLst/>
            <a:ahLst/>
            <a:cxnLst/>
            <a:rect l="l" t="t" r="r" b="b"/>
            <a:pathLst>
              <a:path w="154304" h="158114">
                <a:moveTo>
                  <a:pt x="75958" y="114109"/>
                </a:moveTo>
                <a:lnTo>
                  <a:pt x="75311" y="112306"/>
                </a:lnTo>
                <a:lnTo>
                  <a:pt x="72504" y="108991"/>
                </a:lnTo>
                <a:lnTo>
                  <a:pt x="70637" y="107962"/>
                </a:lnTo>
                <a:lnTo>
                  <a:pt x="66078" y="107403"/>
                </a:lnTo>
                <a:lnTo>
                  <a:pt x="64008" y="107937"/>
                </a:lnTo>
                <a:lnTo>
                  <a:pt x="62166" y="109308"/>
                </a:lnTo>
                <a:lnTo>
                  <a:pt x="48729" y="118821"/>
                </a:lnTo>
                <a:lnTo>
                  <a:pt x="34734" y="127330"/>
                </a:lnTo>
                <a:lnTo>
                  <a:pt x="20167" y="134848"/>
                </a:lnTo>
                <a:lnTo>
                  <a:pt x="5054" y="141363"/>
                </a:lnTo>
                <a:lnTo>
                  <a:pt x="3035" y="142455"/>
                </a:lnTo>
                <a:lnTo>
                  <a:pt x="1612" y="144068"/>
                </a:lnTo>
                <a:lnTo>
                  <a:pt x="0" y="148374"/>
                </a:lnTo>
                <a:lnTo>
                  <a:pt x="0" y="150520"/>
                </a:lnTo>
                <a:lnTo>
                  <a:pt x="1752" y="154838"/>
                </a:lnTo>
                <a:lnTo>
                  <a:pt x="3340" y="156337"/>
                </a:lnTo>
                <a:lnTo>
                  <a:pt x="7772" y="158000"/>
                </a:lnTo>
                <a:lnTo>
                  <a:pt x="9956" y="157924"/>
                </a:lnTo>
                <a:lnTo>
                  <a:pt x="58064" y="132257"/>
                </a:lnTo>
                <a:lnTo>
                  <a:pt x="75819" y="118224"/>
                </a:lnTo>
                <a:lnTo>
                  <a:pt x="75958" y="114109"/>
                </a:lnTo>
                <a:close/>
              </a:path>
              <a:path w="154304" h="158114">
                <a:moveTo>
                  <a:pt x="154228" y="8039"/>
                </a:moveTo>
                <a:lnTo>
                  <a:pt x="153758" y="5905"/>
                </a:lnTo>
                <a:lnTo>
                  <a:pt x="151053" y="2019"/>
                </a:lnTo>
                <a:lnTo>
                  <a:pt x="149212" y="838"/>
                </a:lnTo>
                <a:lnTo>
                  <a:pt x="144538" y="0"/>
                </a:lnTo>
                <a:lnTo>
                  <a:pt x="142405" y="469"/>
                </a:lnTo>
                <a:lnTo>
                  <a:pt x="138518" y="3187"/>
                </a:lnTo>
                <a:lnTo>
                  <a:pt x="137337" y="5029"/>
                </a:lnTo>
                <a:lnTo>
                  <a:pt x="136918" y="7353"/>
                </a:lnTo>
                <a:lnTo>
                  <a:pt x="132651" y="22885"/>
                </a:lnTo>
                <a:lnTo>
                  <a:pt x="126657" y="37604"/>
                </a:lnTo>
                <a:lnTo>
                  <a:pt x="118935" y="51498"/>
                </a:lnTo>
                <a:lnTo>
                  <a:pt x="108102" y="66446"/>
                </a:lnTo>
                <a:lnTo>
                  <a:pt x="107607" y="68541"/>
                </a:lnTo>
                <a:lnTo>
                  <a:pt x="108356" y="73152"/>
                </a:lnTo>
                <a:lnTo>
                  <a:pt x="109499" y="74968"/>
                </a:lnTo>
                <a:lnTo>
                  <a:pt x="113195" y="77495"/>
                </a:lnTo>
                <a:lnTo>
                  <a:pt x="115138" y="77965"/>
                </a:lnTo>
                <a:lnTo>
                  <a:pt x="119380" y="77444"/>
                </a:lnTo>
                <a:lnTo>
                  <a:pt x="121170" y="76530"/>
                </a:lnTo>
                <a:lnTo>
                  <a:pt x="122961" y="74574"/>
                </a:lnTo>
                <a:lnTo>
                  <a:pt x="122961" y="74206"/>
                </a:lnTo>
                <a:lnTo>
                  <a:pt x="122580" y="73850"/>
                </a:lnTo>
                <a:lnTo>
                  <a:pt x="133197" y="59359"/>
                </a:lnTo>
                <a:lnTo>
                  <a:pt x="141947" y="43954"/>
                </a:lnTo>
                <a:lnTo>
                  <a:pt x="148818" y="27622"/>
                </a:lnTo>
                <a:lnTo>
                  <a:pt x="153809" y="10375"/>
                </a:lnTo>
                <a:lnTo>
                  <a:pt x="154228" y="80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8" name="object 8"/>
          <p:cNvSpPr/>
          <p:nvPr/>
        </p:nvSpPr>
        <p:spPr>
          <a:xfrm>
            <a:off x="196473" y="8582957"/>
            <a:ext cx="111579" cy="72571"/>
          </a:xfrm>
          <a:custGeom>
            <a:avLst/>
            <a:gdLst/>
            <a:ahLst/>
            <a:cxnLst/>
            <a:rect l="l" t="t" r="r" b="b"/>
            <a:pathLst>
              <a:path w="78105" h="50800">
                <a:moveTo>
                  <a:pt x="76365" y="44479"/>
                </a:moveTo>
                <a:lnTo>
                  <a:pt x="74166" y="46771"/>
                </a:lnTo>
                <a:lnTo>
                  <a:pt x="71426" y="49545"/>
                </a:lnTo>
                <a:lnTo>
                  <a:pt x="68261" y="50172"/>
                </a:lnTo>
                <a:lnTo>
                  <a:pt x="64672" y="48651"/>
                </a:lnTo>
                <a:lnTo>
                  <a:pt x="19219" y="25038"/>
                </a:lnTo>
                <a:lnTo>
                  <a:pt x="0" y="8754"/>
                </a:lnTo>
                <a:lnTo>
                  <a:pt x="300" y="6589"/>
                </a:lnTo>
                <a:lnTo>
                  <a:pt x="2696" y="2508"/>
                </a:lnTo>
                <a:lnTo>
                  <a:pt x="4440" y="1190"/>
                </a:lnTo>
                <a:lnTo>
                  <a:pt x="9020" y="0"/>
                </a:lnTo>
                <a:lnTo>
                  <a:pt x="11184" y="301"/>
                </a:lnTo>
                <a:lnTo>
                  <a:pt x="28110" y="9977"/>
                </a:lnTo>
                <a:lnTo>
                  <a:pt x="42941" y="18192"/>
                </a:lnTo>
                <a:lnTo>
                  <a:pt x="57656" y="25883"/>
                </a:lnTo>
                <a:lnTo>
                  <a:pt x="74435" y="33785"/>
                </a:lnTo>
                <a:lnTo>
                  <a:pt x="75963" y="35436"/>
                </a:lnTo>
                <a:lnTo>
                  <a:pt x="77606" y="40046"/>
                </a:lnTo>
                <a:lnTo>
                  <a:pt x="77466" y="42292"/>
                </a:lnTo>
                <a:lnTo>
                  <a:pt x="76365" y="444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9" name="object 9"/>
          <p:cNvSpPr/>
          <p:nvPr/>
        </p:nvSpPr>
        <p:spPr>
          <a:xfrm>
            <a:off x="434562" y="8851112"/>
            <a:ext cx="27214" cy="121557"/>
          </a:xfrm>
          <a:custGeom>
            <a:avLst/>
            <a:gdLst/>
            <a:ahLst/>
            <a:cxnLst/>
            <a:rect l="l" t="t" r="r" b="b"/>
            <a:pathLst>
              <a:path w="19050" h="85089">
                <a:moveTo>
                  <a:pt x="13793" y="83901"/>
                </a:moveTo>
                <a:lnTo>
                  <a:pt x="11941" y="84689"/>
                </a:lnTo>
                <a:lnTo>
                  <a:pt x="7498" y="84555"/>
                </a:lnTo>
                <a:lnTo>
                  <a:pt x="5532" y="83805"/>
                </a:lnTo>
                <a:lnTo>
                  <a:pt x="2123" y="80936"/>
                </a:lnTo>
                <a:lnTo>
                  <a:pt x="1047" y="79128"/>
                </a:lnTo>
                <a:lnTo>
                  <a:pt x="601" y="76945"/>
                </a:lnTo>
                <a:lnTo>
                  <a:pt x="0" y="59679"/>
                </a:lnTo>
                <a:lnTo>
                  <a:pt x="28" y="42425"/>
                </a:lnTo>
                <a:lnTo>
                  <a:pt x="685" y="25183"/>
                </a:lnTo>
                <a:lnTo>
                  <a:pt x="1984" y="7942"/>
                </a:lnTo>
                <a:lnTo>
                  <a:pt x="2144" y="5658"/>
                </a:lnTo>
                <a:lnTo>
                  <a:pt x="3079" y="3755"/>
                </a:lnTo>
                <a:lnTo>
                  <a:pt x="6498" y="709"/>
                </a:lnTo>
                <a:lnTo>
                  <a:pt x="8496" y="0"/>
                </a:lnTo>
                <a:lnTo>
                  <a:pt x="13069" y="207"/>
                </a:lnTo>
                <a:lnTo>
                  <a:pt x="14993" y="1095"/>
                </a:lnTo>
                <a:lnTo>
                  <a:pt x="18118" y="4439"/>
                </a:lnTo>
                <a:lnTo>
                  <a:pt x="18874" y="6419"/>
                </a:lnTo>
                <a:lnTo>
                  <a:pt x="18824" y="8707"/>
                </a:lnTo>
                <a:lnTo>
                  <a:pt x="17544" y="25241"/>
                </a:lnTo>
                <a:lnTo>
                  <a:pt x="16782" y="41790"/>
                </a:lnTo>
                <a:lnTo>
                  <a:pt x="16539" y="58354"/>
                </a:lnTo>
                <a:lnTo>
                  <a:pt x="16813" y="74934"/>
                </a:lnTo>
                <a:lnTo>
                  <a:pt x="17581" y="77642"/>
                </a:lnTo>
                <a:lnTo>
                  <a:pt x="17071" y="80083"/>
                </a:lnTo>
                <a:lnTo>
                  <a:pt x="13793" y="839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884" y="8661788"/>
            <a:ext cx="136837" cy="117764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5568468" y="9140"/>
            <a:ext cx="82550" cy="39914"/>
          </a:xfrm>
          <a:custGeom>
            <a:avLst/>
            <a:gdLst/>
            <a:ahLst/>
            <a:cxnLst/>
            <a:rect l="l" t="t" r="r" b="b"/>
            <a:pathLst>
              <a:path w="57785" h="27940">
                <a:moveTo>
                  <a:pt x="3225" y="3342"/>
                </a:moveTo>
                <a:lnTo>
                  <a:pt x="5460" y="2100"/>
                </a:lnTo>
                <a:lnTo>
                  <a:pt x="7701" y="548"/>
                </a:lnTo>
                <a:lnTo>
                  <a:pt x="10166" y="0"/>
                </a:lnTo>
                <a:lnTo>
                  <a:pt x="12854" y="454"/>
                </a:lnTo>
                <a:lnTo>
                  <a:pt x="22819" y="2642"/>
                </a:lnTo>
                <a:lnTo>
                  <a:pt x="41549" y="7012"/>
                </a:lnTo>
                <a:lnTo>
                  <a:pt x="50132" y="8914"/>
                </a:lnTo>
                <a:lnTo>
                  <a:pt x="52697" y="9566"/>
                </a:lnTo>
                <a:lnTo>
                  <a:pt x="54641" y="11037"/>
                </a:lnTo>
                <a:lnTo>
                  <a:pt x="57288" y="15619"/>
                </a:lnTo>
                <a:lnTo>
                  <a:pt x="57591" y="18038"/>
                </a:lnTo>
                <a:lnTo>
                  <a:pt x="56158" y="23135"/>
                </a:lnTo>
                <a:lnTo>
                  <a:pt x="54638" y="25043"/>
                </a:lnTo>
                <a:lnTo>
                  <a:pt x="49990" y="27580"/>
                </a:lnTo>
                <a:lnTo>
                  <a:pt x="47563" y="27827"/>
                </a:lnTo>
                <a:lnTo>
                  <a:pt x="45033" y="27051"/>
                </a:lnTo>
                <a:lnTo>
                  <a:pt x="36143" y="24903"/>
                </a:lnTo>
                <a:lnTo>
                  <a:pt x="0" y="9957"/>
                </a:lnTo>
                <a:lnTo>
                  <a:pt x="469" y="7428"/>
                </a:lnTo>
                <a:lnTo>
                  <a:pt x="1562" y="5118"/>
                </a:lnTo>
                <a:lnTo>
                  <a:pt x="3225" y="33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grpSp>
        <p:nvGrpSpPr>
          <p:cNvPr id="12" name="object 12"/>
          <p:cNvGrpSpPr/>
          <p:nvPr/>
        </p:nvGrpSpPr>
        <p:grpSpPr>
          <a:xfrm>
            <a:off x="6107345" y="250629"/>
            <a:ext cx="213179" cy="292100"/>
            <a:chOff x="4160841" y="175440"/>
            <a:chExt cx="149225" cy="204470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60841" y="175440"/>
              <a:ext cx="72742" cy="7379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257933" y="291024"/>
              <a:ext cx="52069" cy="88900"/>
            </a:xfrm>
            <a:custGeom>
              <a:avLst/>
              <a:gdLst/>
              <a:ahLst/>
              <a:cxnLst/>
              <a:rect l="l" t="t" r="r" b="b"/>
              <a:pathLst>
                <a:path w="52070" h="88900">
                  <a:moveTo>
                    <a:pt x="4730" y="1886"/>
                  </a:moveTo>
                  <a:lnTo>
                    <a:pt x="7146" y="395"/>
                  </a:lnTo>
                  <a:lnTo>
                    <a:pt x="9729" y="0"/>
                  </a:lnTo>
                  <a:lnTo>
                    <a:pt x="15228" y="1402"/>
                  </a:lnTo>
                  <a:lnTo>
                    <a:pt x="36597" y="39647"/>
                  </a:lnTo>
                  <a:lnTo>
                    <a:pt x="50905" y="76109"/>
                  </a:lnTo>
                  <a:lnTo>
                    <a:pt x="51633" y="78058"/>
                  </a:lnTo>
                  <a:lnTo>
                    <a:pt x="51530" y="80503"/>
                  </a:lnTo>
                  <a:lnTo>
                    <a:pt x="49260" y="85307"/>
                  </a:lnTo>
                  <a:lnTo>
                    <a:pt x="47436" y="86940"/>
                  </a:lnTo>
                  <a:lnTo>
                    <a:pt x="44923" y="87804"/>
                  </a:lnTo>
                  <a:lnTo>
                    <a:pt x="42434" y="88735"/>
                  </a:lnTo>
                  <a:lnTo>
                    <a:pt x="39989" y="88634"/>
                  </a:lnTo>
                  <a:lnTo>
                    <a:pt x="35184" y="86368"/>
                  </a:lnTo>
                  <a:lnTo>
                    <a:pt x="33552" y="84546"/>
                  </a:lnTo>
                  <a:lnTo>
                    <a:pt x="32690" y="82035"/>
                  </a:lnTo>
                  <a:lnTo>
                    <a:pt x="26373" y="64734"/>
                  </a:lnTo>
                  <a:lnTo>
                    <a:pt x="19136" y="47858"/>
                  </a:lnTo>
                  <a:lnTo>
                    <a:pt x="10978" y="31409"/>
                  </a:lnTo>
                  <a:lnTo>
                    <a:pt x="2329" y="16142"/>
                  </a:lnTo>
                  <a:lnTo>
                    <a:pt x="449" y="13127"/>
                  </a:lnTo>
                  <a:lnTo>
                    <a:pt x="0" y="10685"/>
                  </a:lnTo>
                  <a:lnTo>
                    <a:pt x="1101" y="5431"/>
                  </a:lnTo>
                  <a:lnTo>
                    <a:pt x="2495" y="3374"/>
                  </a:lnTo>
                  <a:lnTo>
                    <a:pt x="4730" y="18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2571"/>
            </a:p>
          </p:txBody>
        </p:sp>
      </p:grpSp>
      <p:sp>
        <p:nvSpPr>
          <p:cNvPr id="15" name="object 15"/>
          <p:cNvSpPr/>
          <p:nvPr/>
        </p:nvSpPr>
        <p:spPr>
          <a:xfrm>
            <a:off x="6317435" y="618489"/>
            <a:ext cx="35379" cy="135164"/>
          </a:xfrm>
          <a:custGeom>
            <a:avLst/>
            <a:gdLst/>
            <a:ahLst/>
            <a:cxnLst/>
            <a:rect l="l" t="t" r="r" b="b"/>
            <a:pathLst>
              <a:path w="24764" h="94615">
                <a:moveTo>
                  <a:pt x="1512" y="3908"/>
                </a:moveTo>
                <a:lnTo>
                  <a:pt x="4952" y="1756"/>
                </a:lnTo>
                <a:lnTo>
                  <a:pt x="5951" y="932"/>
                </a:lnTo>
                <a:lnTo>
                  <a:pt x="7098" y="529"/>
                </a:lnTo>
                <a:lnTo>
                  <a:pt x="8392" y="547"/>
                </a:lnTo>
                <a:lnTo>
                  <a:pt x="10983" y="0"/>
                </a:lnTo>
                <a:lnTo>
                  <a:pt x="13379" y="459"/>
                </a:lnTo>
                <a:lnTo>
                  <a:pt x="23831" y="46521"/>
                </a:lnTo>
                <a:lnTo>
                  <a:pt x="24607" y="65853"/>
                </a:lnTo>
                <a:lnTo>
                  <a:pt x="24497" y="85242"/>
                </a:lnTo>
                <a:lnTo>
                  <a:pt x="24365" y="87806"/>
                </a:lnTo>
                <a:lnTo>
                  <a:pt x="23364" y="89969"/>
                </a:lnTo>
                <a:lnTo>
                  <a:pt x="19625" y="93492"/>
                </a:lnTo>
                <a:lnTo>
                  <a:pt x="17406" y="94363"/>
                </a:lnTo>
                <a:lnTo>
                  <a:pt x="12269" y="94322"/>
                </a:lnTo>
                <a:lnTo>
                  <a:pt x="10066" y="93417"/>
                </a:lnTo>
                <a:lnTo>
                  <a:pt x="6388" y="89835"/>
                </a:lnTo>
                <a:lnTo>
                  <a:pt x="5425" y="87657"/>
                </a:lnTo>
                <a:lnTo>
                  <a:pt x="5337" y="85091"/>
                </a:lnTo>
                <a:lnTo>
                  <a:pt x="5443" y="66487"/>
                </a:lnTo>
                <a:lnTo>
                  <a:pt x="4657" y="47943"/>
                </a:lnTo>
                <a:lnTo>
                  <a:pt x="2981" y="29459"/>
                </a:lnTo>
                <a:lnTo>
                  <a:pt x="415" y="11035"/>
                </a:lnTo>
                <a:lnTo>
                  <a:pt x="0" y="7001"/>
                </a:lnTo>
                <a:lnTo>
                  <a:pt x="1512" y="39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6" name="object 16"/>
          <p:cNvSpPr/>
          <p:nvPr/>
        </p:nvSpPr>
        <p:spPr>
          <a:xfrm>
            <a:off x="5927792" y="130075"/>
            <a:ext cx="122464" cy="83456"/>
          </a:xfrm>
          <a:custGeom>
            <a:avLst/>
            <a:gdLst/>
            <a:ahLst/>
            <a:cxnLst/>
            <a:rect l="l" t="t" r="r" b="b"/>
            <a:pathLst>
              <a:path w="85725" h="58419">
                <a:moveTo>
                  <a:pt x="3616" y="3090"/>
                </a:moveTo>
                <a:lnTo>
                  <a:pt x="8287" y="0"/>
                </a:lnTo>
                <a:lnTo>
                  <a:pt x="11482" y="30"/>
                </a:lnTo>
                <a:lnTo>
                  <a:pt x="14655" y="2234"/>
                </a:lnTo>
                <a:lnTo>
                  <a:pt x="31746" y="11693"/>
                </a:lnTo>
                <a:lnTo>
                  <a:pt x="64911" y="30875"/>
                </a:lnTo>
                <a:lnTo>
                  <a:pt x="85443" y="49237"/>
                </a:lnTo>
                <a:lnTo>
                  <a:pt x="84855" y="51623"/>
                </a:lnTo>
                <a:lnTo>
                  <a:pt x="83216" y="53752"/>
                </a:lnTo>
                <a:lnTo>
                  <a:pt x="81769" y="56015"/>
                </a:lnTo>
                <a:lnTo>
                  <a:pt x="79723" y="57379"/>
                </a:lnTo>
                <a:lnTo>
                  <a:pt x="74431" y="58307"/>
                </a:lnTo>
                <a:lnTo>
                  <a:pt x="72044" y="57720"/>
                </a:lnTo>
                <a:lnTo>
                  <a:pt x="69916" y="56083"/>
                </a:lnTo>
                <a:lnTo>
                  <a:pt x="54282" y="45899"/>
                </a:lnTo>
                <a:lnTo>
                  <a:pt x="38312" y="36295"/>
                </a:lnTo>
                <a:lnTo>
                  <a:pt x="22007" y="27271"/>
                </a:lnTo>
                <a:lnTo>
                  <a:pt x="3049" y="17728"/>
                </a:lnTo>
                <a:lnTo>
                  <a:pt x="1512" y="15953"/>
                </a:lnTo>
                <a:lnTo>
                  <a:pt x="0" y="11052"/>
                </a:lnTo>
                <a:lnTo>
                  <a:pt x="268" y="8718"/>
                </a:lnTo>
                <a:lnTo>
                  <a:pt x="1562" y="6502"/>
                </a:lnTo>
                <a:lnTo>
                  <a:pt x="3312" y="4324"/>
                </a:lnTo>
                <a:lnTo>
                  <a:pt x="3616" y="30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7" name="object 17"/>
          <p:cNvSpPr/>
          <p:nvPr/>
        </p:nvSpPr>
        <p:spPr>
          <a:xfrm>
            <a:off x="5847565" y="1345791"/>
            <a:ext cx="131536" cy="61686"/>
          </a:xfrm>
          <a:custGeom>
            <a:avLst/>
            <a:gdLst/>
            <a:ahLst/>
            <a:cxnLst/>
            <a:rect l="l" t="t" r="r" b="b"/>
            <a:pathLst>
              <a:path w="92075" h="43180">
                <a:moveTo>
                  <a:pt x="5664" y="24013"/>
                </a:moveTo>
                <a:lnTo>
                  <a:pt x="6813" y="23608"/>
                </a:lnTo>
                <a:lnTo>
                  <a:pt x="8108" y="23620"/>
                </a:lnTo>
                <a:lnTo>
                  <a:pt x="26069" y="19414"/>
                </a:lnTo>
                <a:lnTo>
                  <a:pt x="43729" y="14271"/>
                </a:lnTo>
                <a:lnTo>
                  <a:pt x="61091" y="8193"/>
                </a:lnTo>
                <a:lnTo>
                  <a:pt x="78162" y="1193"/>
                </a:lnTo>
                <a:lnTo>
                  <a:pt x="80514" y="102"/>
                </a:lnTo>
                <a:lnTo>
                  <a:pt x="82908" y="0"/>
                </a:lnTo>
                <a:lnTo>
                  <a:pt x="87777" y="1774"/>
                </a:lnTo>
                <a:lnTo>
                  <a:pt x="89542" y="3392"/>
                </a:lnTo>
                <a:lnTo>
                  <a:pt x="91732" y="8088"/>
                </a:lnTo>
                <a:lnTo>
                  <a:pt x="91838" y="10480"/>
                </a:lnTo>
                <a:lnTo>
                  <a:pt x="90068" y="15353"/>
                </a:lnTo>
                <a:lnTo>
                  <a:pt x="49785" y="32769"/>
                </a:lnTo>
                <a:lnTo>
                  <a:pt x="9265" y="42901"/>
                </a:lnTo>
                <a:lnTo>
                  <a:pt x="6868" y="42442"/>
                </a:lnTo>
                <a:lnTo>
                  <a:pt x="2462" y="39509"/>
                </a:lnTo>
                <a:lnTo>
                  <a:pt x="1114" y="37476"/>
                </a:lnTo>
                <a:lnTo>
                  <a:pt x="0" y="30738"/>
                </a:lnTo>
                <a:lnTo>
                  <a:pt x="1346" y="27391"/>
                </a:lnTo>
                <a:lnTo>
                  <a:pt x="5664" y="240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42625" y="1215366"/>
            <a:ext cx="108071" cy="100796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58469" y="1368713"/>
            <a:ext cx="95370" cy="110796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5644327" y="1335161"/>
            <a:ext cx="123371" cy="71664"/>
          </a:xfrm>
          <a:custGeom>
            <a:avLst/>
            <a:gdLst/>
            <a:ahLst/>
            <a:cxnLst/>
            <a:rect l="l" t="t" r="r" b="b"/>
            <a:pathLst>
              <a:path w="86360" h="50165">
                <a:moveTo>
                  <a:pt x="3394" y="2161"/>
                </a:moveTo>
                <a:lnTo>
                  <a:pt x="6123" y="479"/>
                </a:lnTo>
                <a:lnTo>
                  <a:pt x="8287" y="0"/>
                </a:lnTo>
                <a:lnTo>
                  <a:pt x="12936" y="498"/>
                </a:lnTo>
                <a:lnTo>
                  <a:pt x="14948" y="1424"/>
                </a:lnTo>
                <a:lnTo>
                  <a:pt x="27323" y="12421"/>
                </a:lnTo>
                <a:lnTo>
                  <a:pt x="41323" y="20364"/>
                </a:lnTo>
                <a:lnTo>
                  <a:pt x="58343" y="26544"/>
                </a:lnTo>
                <a:lnTo>
                  <a:pt x="78079" y="30647"/>
                </a:lnTo>
                <a:lnTo>
                  <a:pt x="80602" y="31065"/>
                </a:lnTo>
                <a:lnTo>
                  <a:pt x="82620" y="32305"/>
                </a:lnTo>
                <a:lnTo>
                  <a:pt x="85645" y="36429"/>
                </a:lnTo>
                <a:lnTo>
                  <a:pt x="86221" y="38726"/>
                </a:lnTo>
                <a:lnTo>
                  <a:pt x="85502" y="43791"/>
                </a:lnTo>
                <a:lnTo>
                  <a:pt x="84308" y="45839"/>
                </a:lnTo>
                <a:lnTo>
                  <a:pt x="80254" y="48963"/>
                </a:lnTo>
                <a:lnTo>
                  <a:pt x="77970" y="49595"/>
                </a:lnTo>
                <a:lnTo>
                  <a:pt x="75429" y="49298"/>
                </a:lnTo>
                <a:lnTo>
                  <a:pt x="32208" y="37175"/>
                </a:lnTo>
                <a:lnTo>
                  <a:pt x="787" y="13483"/>
                </a:lnTo>
                <a:lnTo>
                  <a:pt x="0" y="11213"/>
                </a:lnTo>
                <a:lnTo>
                  <a:pt x="338" y="6008"/>
                </a:lnTo>
                <a:lnTo>
                  <a:pt x="1413" y="3858"/>
                </a:lnTo>
                <a:lnTo>
                  <a:pt x="3394" y="21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1" name="object 21"/>
          <p:cNvSpPr/>
          <p:nvPr/>
        </p:nvSpPr>
        <p:spPr>
          <a:xfrm>
            <a:off x="5727991" y="49184"/>
            <a:ext cx="130629" cy="65314"/>
          </a:xfrm>
          <a:custGeom>
            <a:avLst/>
            <a:gdLst/>
            <a:ahLst/>
            <a:cxnLst/>
            <a:rect l="l" t="t" r="r" b="b"/>
            <a:pathLst>
              <a:path w="91439" h="45719">
                <a:moveTo>
                  <a:pt x="7022" y="465"/>
                </a:moveTo>
                <a:lnTo>
                  <a:pt x="49346" y="13054"/>
                </a:lnTo>
                <a:lnTo>
                  <a:pt x="87446" y="28029"/>
                </a:lnTo>
                <a:lnTo>
                  <a:pt x="91122" y="34689"/>
                </a:lnTo>
                <a:lnTo>
                  <a:pt x="91092" y="37134"/>
                </a:lnTo>
                <a:lnTo>
                  <a:pt x="89008" y="42000"/>
                </a:lnTo>
                <a:lnTo>
                  <a:pt x="87258" y="43710"/>
                </a:lnTo>
                <a:lnTo>
                  <a:pt x="82342" y="45680"/>
                </a:lnTo>
                <a:lnTo>
                  <a:pt x="79897" y="45652"/>
                </a:lnTo>
                <a:lnTo>
                  <a:pt x="77464" y="44612"/>
                </a:lnTo>
                <a:lnTo>
                  <a:pt x="60348" y="38164"/>
                </a:lnTo>
                <a:lnTo>
                  <a:pt x="42866" y="31755"/>
                </a:lnTo>
                <a:lnTo>
                  <a:pt x="25111" y="25524"/>
                </a:lnTo>
                <a:lnTo>
                  <a:pt x="4707" y="18859"/>
                </a:lnTo>
                <a:lnTo>
                  <a:pt x="2841" y="17363"/>
                </a:lnTo>
                <a:lnTo>
                  <a:pt x="312" y="12873"/>
                </a:lnTo>
                <a:lnTo>
                  <a:pt x="0" y="10501"/>
                </a:lnTo>
                <a:lnTo>
                  <a:pt x="1328" y="5759"/>
                </a:lnTo>
                <a:lnTo>
                  <a:pt x="2577" y="3888"/>
                </a:lnTo>
                <a:lnTo>
                  <a:pt x="4387" y="2390"/>
                </a:lnTo>
                <a:lnTo>
                  <a:pt x="7022" y="4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2" name="object 22"/>
          <p:cNvSpPr/>
          <p:nvPr/>
        </p:nvSpPr>
        <p:spPr>
          <a:xfrm>
            <a:off x="6008067" y="1058074"/>
            <a:ext cx="136071" cy="43543"/>
          </a:xfrm>
          <a:custGeom>
            <a:avLst/>
            <a:gdLst/>
            <a:ahLst/>
            <a:cxnLst/>
            <a:rect l="l" t="t" r="r" b="b"/>
            <a:pathLst>
              <a:path w="95250" h="30479">
                <a:moveTo>
                  <a:pt x="1283" y="3874"/>
                </a:moveTo>
                <a:lnTo>
                  <a:pt x="4249" y="1939"/>
                </a:lnTo>
                <a:lnTo>
                  <a:pt x="6203" y="993"/>
                </a:lnTo>
                <a:lnTo>
                  <a:pt x="8251" y="346"/>
                </a:lnTo>
                <a:lnTo>
                  <a:pt x="10394" y="0"/>
                </a:lnTo>
                <a:lnTo>
                  <a:pt x="29870" y="1340"/>
                </a:lnTo>
                <a:lnTo>
                  <a:pt x="68413" y="6862"/>
                </a:lnTo>
                <a:lnTo>
                  <a:pt x="94937" y="20167"/>
                </a:lnTo>
                <a:lnTo>
                  <a:pt x="93505" y="25263"/>
                </a:lnTo>
                <a:lnTo>
                  <a:pt x="91985" y="27171"/>
                </a:lnTo>
                <a:lnTo>
                  <a:pt x="87338" y="29708"/>
                </a:lnTo>
                <a:lnTo>
                  <a:pt x="84911" y="29955"/>
                </a:lnTo>
                <a:lnTo>
                  <a:pt x="82381" y="29180"/>
                </a:lnTo>
                <a:lnTo>
                  <a:pt x="64346" y="25601"/>
                </a:lnTo>
                <a:lnTo>
                  <a:pt x="46221" y="22625"/>
                </a:lnTo>
                <a:lnTo>
                  <a:pt x="28008" y="20251"/>
                </a:lnTo>
                <a:lnTo>
                  <a:pt x="9705" y="18479"/>
                </a:lnTo>
                <a:lnTo>
                  <a:pt x="7023" y="18426"/>
                </a:lnTo>
                <a:lnTo>
                  <a:pt x="4809" y="17381"/>
                </a:lnTo>
                <a:lnTo>
                  <a:pt x="1321" y="13307"/>
                </a:lnTo>
                <a:lnTo>
                  <a:pt x="629" y="10959"/>
                </a:lnTo>
                <a:lnTo>
                  <a:pt x="990" y="8301"/>
                </a:lnTo>
                <a:lnTo>
                  <a:pt x="0" y="6783"/>
                </a:lnTo>
                <a:lnTo>
                  <a:pt x="1283" y="38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3" name="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36001" y="1149644"/>
            <a:ext cx="94881" cy="111404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5796063" y="1063954"/>
            <a:ext cx="131536" cy="58964"/>
          </a:xfrm>
          <a:custGeom>
            <a:avLst/>
            <a:gdLst/>
            <a:ahLst/>
            <a:cxnLst/>
            <a:rect l="l" t="t" r="r" b="b"/>
            <a:pathLst>
              <a:path w="92075" h="41275">
                <a:moveTo>
                  <a:pt x="2449" y="24870"/>
                </a:moveTo>
                <a:lnTo>
                  <a:pt x="42541" y="9790"/>
                </a:lnTo>
                <a:lnTo>
                  <a:pt x="82913" y="0"/>
                </a:lnTo>
                <a:lnTo>
                  <a:pt x="85310" y="459"/>
                </a:lnTo>
                <a:lnTo>
                  <a:pt x="89716" y="3392"/>
                </a:lnTo>
                <a:lnTo>
                  <a:pt x="91064" y="5425"/>
                </a:lnTo>
                <a:lnTo>
                  <a:pt x="91888" y="10569"/>
                </a:lnTo>
                <a:lnTo>
                  <a:pt x="91342" y="12909"/>
                </a:lnTo>
                <a:lnTo>
                  <a:pt x="88495" y="17181"/>
                </a:lnTo>
                <a:lnTo>
                  <a:pt x="86544" y="18587"/>
                </a:lnTo>
                <a:lnTo>
                  <a:pt x="84067" y="19261"/>
                </a:lnTo>
                <a:lnTo>
                  <a:pt x="65964" y="22538"/>
                </a:lnTo>
                <a:lnTo>
                  <a:pt x="48218" y="27043"/>
                </a:lnTo>
                <a:lnTo>
                  <a:pt x="30829" y="32776"/>
                </a:lnTo>
                <a:lnTo>
                  <a:pt x="13797" y="39737"/>
                </a:lnTo>
                <a:lnTo>
                  <a:pt x="11442" y="40760"/>
                </a:lnTo>
                <a:lnTo>
                  <a:pt x="9059" y="40831"/>
                </a:lnTo>
                <a:lnTo>
                  <a:pt x="4239" y="39069"/>
                </a:lnTo>
                <a:lnTo>
                  <a:pt x="2465" y="37478"/>
                </a:lnTo>
                <a:lnTo>
                  <a:pt x="245" y="33153"/>
                </a:lnTo>
                <a:lnTo>
                  <a:pt x="0" y="31031"/>
                </a:lnTo>
                <a:lnTo>
                  <a:pt x="1181" y="26591"/>
                </a:lnTo>
                <a:lnTo>
                  <a:pt x="2449" y="248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5" name="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00509" y="1218819"/>
            <a:ext cx="109399" cy="99551"/>
          </a:xfrm>
          <a:prstGeom prst="rect">
            <a:avLst/>
          </a:prstGeom>
        </p:spPr>
      </p:pic>
      <p:sp>
        <p:nvSpPr>
          <p:cNvPr id="26" name="object 26"/>
          <p:cNvSpPr/>
          <p:nvPr/>
        </p:nvSpPr>
        <p:spPr>
          <a:xfrm>
            <a:off x="6288271" y="833609"/>
            <a:ext cx="54429" cy="133350"/>
          </a:xfrm>
          <a:custGeom>
            <a:avLst/>
            <a:gdLst/>
            <a:ahLst/>
            <a:cxnLst/>
            <a:rect l="l" t="t" r="r" b="b"/>
            <a:pathLst>
              <a:path w="38100" h="93345">
                <a:moveTo>
                  <a:pt x="25107" y="389"/>
                </a:moveTo>
                <a:lnTo>
                  <a:pt x="37777" y="8803"/>
                </a:lnTo>
                <a:lnTo>
                  <a:pt x="37711" y="11292"/>
                </a:lnTo>
                <a:lnTo>
                  <a:pt x="34004" y="30239"/>
                </a:lnTo>
                <a:lnTo>
                  <a:pt x="29614" y="49015"/>
                </a:lnTo>
                <a:lnTo>
                  <a:pt x="24541" y="67618"/>
                </a:lnTo>
                <a:lnTo>
                  <a:pt x="18772" y="86059"/>
                </a:lnTo>
                <a:lnTo>
                  <a:pt x="18021" y="88504"/>
                </a:lnTo>
                <a:lnTo>
                  <a:pt x="16522" y="90340"/>
                </a:lnTo>
                <a:lnTo>
                  <a:pt x="12030" y="92793"/>
                </a:lnTo>
                <a:lnTo>
                  <a:pt x="9676" y="93061"/>
                </a:lnTo>
                <a:lnTo>
                  <a:pt x="4750" y="91680"/>
                </a:lnTo>
                <a:lnTo>
                  <a:pt x="2880" y="90228"/>
                </a:lnTo>
                <a:lnTo>
                  <a:pt x="322" y="85799"/>
                </a:lnTo>
                <a:lnTo>
                  <a:pt x="0" y="83453"/>
                </a:lnTo>
                <a:lnTo>
                  <a:pt x="633" y="80975"/>
                </a:lnTo>
                <a:lnTo>
                  <a:pt x="6203" y="63299"/>
                </a:lnTo>
                <a:lnTo>
                  <a:pt x="11214" y="45477"/>
                </a:lnTo>
                <a:lnTo>
                  <a:pt x="15664" y="27506"/>
                </a:lnTo>
                <a:lnTo>
                  <a:pt x="19554" y="9388"/>
                </a:lnTo>
                <a:lnTo>
                  <a:pt x="19402" y="6247"/>
                </a:lnTo>
                <a:lnTo>
                  <a:pt x="20575" y="3718"/>
                </a:lnTo>
                <a:lnTo>
                  <a:pt x="25107" y="3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7" name="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90729" y="1039261"/>
            <a:ext cx="150197" cy="147010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397635" y="7894637"/>
            <a:ext cx="1297079" cy="1249360"/>
          </a:xfrm>
          <a:prstGeom prst="rect">
            <a:avLst/>
          </a:prstGeom>
        </p:spPr>
      </p:pic>
      <p:sp>
        <p:nvSpPr>
          <p:cNvPr id="33" name="object 4">
            <a:extLst>
              <a:ext uri="{FF2B5EF4-FFF2-40B4-BE49-F238E27FC236}">
                <a16:creationId xmlns:a16="http://schemas.microsoft.com/office/drawing/2014/main" id="{FF81CFB5-946F-455B-8741-FE6687F6F747}"/>
              </a:ext>
            </a:extLst>
          </p:cNvPr>
          <p:cNvSpPr txBox="1"/>
          <p:nvPr/>
        </p:nvSpPr>
        <p:spPr>
          <a:xfrm>
            <a:off x="537585" y="4898572"/>
            <a:ext cx="5782816" cy="1725747"/>
          </a:xfrm>
          <a:prstGeom prst="rect">
            <a:avLst/>
          </a:prstGeom>
        </p:spPr>
        <p:txBody>
          <a:bodyPr vert="horz" wrap="square" lIns="0" tIns="273957" rIns="0" bIns="0" rtlCol="0">
            <a:spAutoFit/>
          </a:bodyPr>
          <a:lstStyle/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1:</a:t>
            </a:r>
          </a:p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Click on the oval and press the tab ‘Shape Format’ that will pop up on the top right corner.</a:t>
            </a:r>
            <a:endParaRPr lang="en-CA" sz="2000" dirty="0">
              <a:solidFill>
                <a:schemeClr val="bg1"/>
              </a:solidFill>
              <a:latin typeface="Hero Junior Bold" panose="020008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44498BF-E6B7-41C4-A1AD-4EC0582C8AED}"/>
              </a:ext>
            </a:extLst>
          </p:cNvPr>
          <p:cNvSpPr txBox="1"/>
          <p:nvPr/>
        </p:nvSpPr>
        <p:spPr>
          <a:xfrm>
            <a:off x="1576565" y="435429"/>
            <a:ext cx="3704860" cy="8835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into Oval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98CBE058-D1FB-4E7C-8C75-C29A94E1ADC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06" t="504" r="6828" b="16130"/>
          <a:stretch/>
        </p:blipFill>
        <p:spPr>
          <a:xfrm>
            <a:off x="0" y="1382527"/>
            <a:ext cx="6858000" cy="3201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831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858000" cy="9144000"/>
          </a:xfrm>
          <a:custGeom>
            <a:avLst/>
            <a:gdLst/>
            <a:ahLst/>
            <a:cxnLst/>
            <a:rect l="l" t="t" r="r" b="b"/>
            <a:pathLst>
              <a:path w="4572000" h="6400800">
                <a:moveTo>
                  <a:pt x="4571999" y="6400799"/>
                </a:moveTo>
                <a:lnTo>
                  <a:pt x="0" y="6400799"/>
                </a:lnTo>
                <a:lnTo>
                  <a:pt x="0" y="0"/>
                </a:lnTo>
                <a:lnTo>
                  <a:pt x="4571999" y="0"/>
                </a:lnTo>
                <a:lnTo>
                  <a:pt x="4571999" y="6400799"/>
                </a:lnTo>
                <a:close/>
              </a:path>
            </a:pathLst>
          </a:custGeom>
          <a:solidFill>
            <a:srgbClr val="2D587B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3" name="object 3"/>
          <p:cNvSpPr/>
          <p:nvPr/>
        </p:nvSpPr>
        <p:spPr>
          <a:xfrm>
            <a:off x="448026" y="9043708"/>
            <a:ext cx="52614" cy="100693"/>
          </a:xfrm>
          <a:custGeom>
            <a:avLst/>
            <a:gdLst/>
            <a:ahLst/>
            <a:cxnLst/>
            <a:rect l="l" t="t" r="r" b="b"/>
            <a:pathLst>
              <a:path w="36829" h="70485">
                <a:moveTo>
                  <a:pt x="36407" y="70204"/>
                </a:moveTo>
                <a:lnTo>
                  <a:pt x="4230" y="27310"/>
                </a:lnTo>
                <a:lnTo>
                  <a:pt x="0" y="8124"/>
                </a:lnTo>
                <a:lnTo>
                  <a:pt x="434" y="6037"/>
                </a:lnTo>
                <a:lnTo>
                  <a:pt x="2981" y="2210"/>
                </a:lnTo>
                <a:lnTo>
                  <a:pt x="4739" y="1002"/>
                </a:lnTo>
                <a:lnTo>
                  <a:pt x="9225" y="0"/>
                </a:lnTo>
                <a:lnTo>
                  <a:pt x="11329" y="344"/>
                </a:lnTo>
                <a:lnTo>
                  <a:pt x="15259" y="2723"/>
                </a:lnTo>
                <a:lnTo>
                  <a:pt x="16540" y="4427"/>
                </a:lnTo>
                <a:lnTo>
                  <a:pt x="17135" y="6646"/>
                </a:lnTo>
                <a:lnTo>
                  <a:pt x="20807" y="22884"/>
                </a:lnTo>
                <a:lnTo>
                  <a:pt x="25243" y="38890"/>
                </a:lnTo>
                <a:lnTo>
                  <a:pt x="30444" y="54664"/>
                </a:lnTo>
                <a:lnTo>
                  <a:pt x="36407" y="70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4" name="object 4"/>
          <p:cNvSpPr/>
          <p:nvPr/>
        </p:nvSpPr>
        <p:spPr>
          <a:xfrm>
            <a:off x="524818" y="8377809"/>
            <a:ext cx="233136" cy="224064"/>
          </a:xfrm>
          <a:custGeom>
            <a:avLst/>
            <a:gdLst/>
            <a:ahLst/>
            <a:cxnLst/>
            <a:rect l="l" t="t" r="r" b="b"/>
            <a:pathLst>
              <a:path w="163195" h="156845">
                <a:moveTo>
                  <a:pt x="56413" y="93319"/>
                </a:moveTo>
                <a:lnTo>
                  <a:pt x="55829" y="88633"/>
                </a:lnTo>
                <a:lnTo>
                  <a:pt x="54749" y="86715"/>
                </a:lnTo>
                <a:lnTo>
                  <a:pt x="51066" y="83756"/>
                </a:lnTo>
                <a:lnTo>
                  <a:pt x="48958" y="83121"/>
                </a:lnTo>
                <a:lnTo>
                  <a:pt x="44246" y="83566"/>
                </a:lnTo>
                <a:lnTo>
                  <a:pt x="19977" y="114033"/>
                </a:lnTo>
                <a:lnTo>
                  <a:pt x="0" y="147497"/>
                </a:lnTo>
                <a:lnTo>
                  <a:pt x="1193" y="152095"/>
                </a:lnTo>
                <a:lnTo>
                  <a:pt x="2527" y="153835"/>
                </a:lnTo>
                <a:lnTo>
                  <a:pt x="4584" y="155016"/>
                </a:lnTo>
                <a:lnTo>
                  <a:pt x="8496" y="156489"/>
                </a:lnTo>
                <a:lnTo>
                  <a:pt x="12026" y="155854"/>
                </a:lnTo>
                <a:lnTo>
                  <a:pt x="15189" y="153123"/>
                </a:lnTo>
                <a:lnTo>
                  <a:pt x="15722" y="152565"/>
                </a:lnTo>
                <a:lnTo>
                  <a:pt x="15163" y="152031"/>
                </a:lnTo>
                <a:lnTo>
                  <a:pt x="16827" y="151409"/>
                </a:lnTo>
                <a:lnTo>
                  <a:pt x="25501" y="137388"/>
                </a:lnTo>
                <a:lnTo>
                  <a:pt x="34671" y="123698"/>
                </a:lnTo>
                <a:lnTo>
                  <a:pt x="44310" y="110350"/>
                </a:lnTo>
                <a:lnTo>
                  <a:pt x="55854" y="95440"/>
                </a:lnTo>
                <a:lnTo>
                  <a:pt x="56413" y="93319"/>
                </a:lnTo>
                <a:close/>
              </a:path>
              <a:path w="163195" h="156845">
                <a:moveTo>
                  <a:pt x="162725" y="8813"/>
                </a:moveTo>
                <a:lnTo>
                  <a:pt x="160388" y="3162"/>
                </a:lnTo>
                <a:lnTo>
                  <a:pt x="158800" y="1663"/>
                </a:lnTo>
                <a:lnTo>
                  <a:pt x="154368" y="0"/>
                </a:lnTo>
                <a:lnTo>
                  <a:pt x="152184" y="76"/>
                </a:lnTo>
                <a:lnTo>
                  <a:pt x="104254" y="26606"/>
                </a:lnTo>
                <a:lnTo>
                  <a:pt x="86766" y="45034"/>
                </a:lnTo>
                <a:lnTo>
                  <a:pt x="87350" y="47091"/>
                </a:lnTo>
                <a:lnTo>
                  <a:pt x="90208" y="50749"/>
                </a:lnTo>
                <a:lnTo>
                  <a:pt x="92075" y="51790"/>
                </a:lnTo>
                <a:lnTo>
                  <a:pt x="96672" y="52362"/>
                </a:lnTo>
                <a:lnTo>
                  <a:pt x="98742" y="51790"/>
                </a:lnTo>
                <a:lnTo>
                  <a:pt x="100571" y="50355"/>
                </a:lnTo>
                <a:lnTo>
                  <a:pt x="114033" y="40805"/>
                </a:lnTo>
                <a:lnTo>
                  <a:pt x="127939" y="32004"/>
                </a:lnTo>
                <a:lnTo>
                  <a:pt x="142290" y="23952"/>
                </a:lnTo>
                <a:lnTo>
                  <a:pt x="157099" y="16649"/>
                </a:lnTo>
                <a:lnTo>
                  <a:pt x="158229" y="16395"/>
                </a:lnTo>
                <a:lnTo>
                  <a:pt x="159143" y="15811"/>
                </a:lnTo>
                <a:lnTo>
                  <a:pt x="162229" y="12001"/>
                </a:lnTo>
                <a:lnTo>
                  <a:pt x="162725" y="88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5" name="object 5"/>
          <p:cNvSpPr/>
          <p:nvPr/>
        </p:nvSpPr>
        <p:spPr>
          <a:xfrm>
            <a:off x="826358" y="8356641"/>
            <a:ext cx="117021" cy="43543"/>
          </a:xfrm>
          <a:custGeom>
            <a:avLst/>
            <a:gdLst/>
            <a:ahLst/>
            <a:cxnLst/>
            <a:rect l="l" t="t" r="r" b="b"/>
            <a:pathLst>
              <a:path w="81915" h="30479">
                <a:moveTo>
                  <a:pt x="79993" y="26950"/>
                </a:moveTo>
                <a:lnTo>
                  <a:pt x="77954" y="28967"/>
                </a:lnTo>
                <a:lnTo>
                  <a:pt x="76165" y="29822"/>
                </a:lnTo>
                <a:lnTo>
                  <a:pt x="72012" y="30328"/>
                </a:lnTo>
                <a:lnTo>
                  <a:pt x="70071" y="29926"/>
                </a:lnTo>
                <a:lnTo>
                  <a:pt x="57058" y="22842"/>
                </a:lnTo>
                <a:lnTo>
                  <a:pt x="43248" y="18747"/>
                </a:lnTo>
                <a:lnTo>
                  <a:pt x="27162" y="16800"/>
                </a:lnTo>
                <a:lnTo>
                  <a:pt x="9129" y="17212"/>
                </a:lnTo>
                <a:lnTo>
                  <a:pt x="6845" y="17358"/>
                </a:lnTo>
                <a:lnTo>
                  <a:pt x="4835" y="16685"/>
                </a:lnTo>
                <a:lnTo>
                  <a:pt x="1364" y="13701"/>
                </a:lnTo>
                <a:lnTo>
                  <a:pt x="397" y="11815"/>
                </a:lnTo>
                <a:lnTo>
                  <a:pt x="0" y="7255"/>
                </a:lnTo>
                <a:lnTo>
                  <a:pt x="626" y="5229"/>
                </a:lnTo>
                <a:lnTo>
                  <a:pt x="3527" y="1686"/>
                </a:lnTo>
                <a:lnTo>
                  <a:pt x="5390" y="673"/>
                </a:lnTo>
                <a:lnTo>
                  <a:pt x="7665" y="418"/>
                </a:lnTo>
                <a:lnTo>
                  <a:pt x="28856" y="0"/>
                </a:lnTo>
                <a:lnTo>
                  <a:pt x="47792" y="2251"/>
                </a:lnTo>
                <a:lnTo>
                  <a:pt x="81878" y="22978"/>
                </a:lnTo>
                <a:lnTo>
                  <a:pt x="81376" y="25069"/>
                </a:lnTo>
                <a:lnTo>
                  <a:pt x="79993" y="269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6" name="object 6"/>
          <p:cNvSpPr/>
          <p:nvPr/>
        </p:nvSpPr>
        <p:spPr>
          <a:xfrm>
            <a:off x="560429" y="8690987"/>
            <a:ext cx="122464" cy="32657"/>
          </a:xfrm>
          <a:custGeom>
            <a:avLst/>
            <a:gdLst/>
            <a:ahLst/>
            <a:cxnLst/>
            <a:rect l="l" t="t" r="r" b="b"/>
            <a:pathLst>
              <a:path w="85725" h="22860">
                <a:moveTo>
                  <a:pt x="84932" y="11524"/>
                </a:moveTo>
                <a:lnTo>
                  <a:pt x="43205" y="21426"/>
                </a:lnTo>
                <a:lnTo>
                  <a:pt x="8346" y="22697"/>
                </a:lnTo>
                <a:lnTo>
                  <a:pt x="5978" y="22647"/>
                </a:lnTo>
                <a:lnTo>
                  <a:pt x="3986" y="21757"/>
                </a:lnTo>
                <a:lnTo>
                  <a:pt x="753" y="18298"/>
                </a:lnTo>
                <a:lnTo>
                  <a:pt x="0" y="16250"/>
                </a:lnTo>
                <a:lnTo>
                  <a:pt x="217" y="11519"/>
                </a:lnTo>
                <a:lnTo>
                  <a:pt x="1156" y="9548"/>
                </a:lnTo>
                <a:lnTo>
                  <a:pt x="4694" y="6397"/>
                </a:lnTo>
                <a:lnTo>
                  <a:pt x="6759" y="5692"/>
                </a:lnTo>
                <a:lnTo>
                  <a:pt x="9121" y="5856"/>
                </a:lnTo>
                <a:lnTo>
                  <a:pt x="25566" y="5330"/>
                </a:lnTo>
                <a:lnTo>
                  <a:pt x="41966" y="4262"/>
                </a:lnTo>
                <a:lnTo>
                  <a:pt x="58323" y="2650"/>
                </a:lnTo>
                <a:lnTo>
                  <a:pt x="74635" y="495"/>
                </a:lnTo>
                <a:lnTo>
                  <a:pt x="76984" y="0"/>
                </a:lnTo>
                <a:lnTo>
                  <a:pt x="79125" y="463"/>
                </a:lnTo>
                <a:lnTo>
                  <a:pt x="82990" y="3309"/>
                </a:lnTo>
                <a:lnTo>
                  <a:pt x="84068" y="5216"/>
                </a:lnTo>
                <a:lnTo>
                  <a:pt x="84291" y="7606"/>
                </a:lnTo>
                <a:lnTo>
                  <a:pt x="85462" y="8729"/>
                </a:lnTo>
                <a:lnTo>
                  <a:pt x="84932" y="11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7" name="object 7"/>
          <p:cNvSpPr/>
          <p:nvPr/>
        </p:nvSpPr>
        <p:spPr>
          <a:xfrm>
            <a:off x="750606" y="8462282"/>
            <a:ext cx="220436" cy="225879"/>
          </a:xfrm>
          <a:custGeom>
            <a:avLst/>
            <a:gdLst/>
            <a:ahLst/>
            <a:cxnLst/>
            <a:rect l="l" t="t" r="r" b="b"/>
            <a:pathLst>
              <a:path w="154304" h="158114">
                <a:moveTo>
                  <a:pt x="75958" y="114109"/>
                </a:moveTo>
                <a:lnTo>
                  <a:pt x="75311" y="112306"/>
                </a:lnTo>
                <a:lnTo>
                  <a:pt x="72504" y="108991"/>
                </a:lnTo>
                <a:lnTo>
                  <a:pt x="70637" y="107962"/>
                </a:lnTo>
                <a:lnTo>
                  <a:pt x="66078" y="107403"/>
                </a:lnTo>
                <a:lnTo>
                  <a:pt x="64008" y="107937"/>
                </a:lnTo>
                <a:lnTo>
                  <a:pt x="62166" y="109308"/>
                </a:lnTo>
                <a:lnTo>
                  <a:pt x="48729" y="118821"/>
                </a:lnTo>
                <a:lnTo>
                  <a:pt x="34734" y="127330"/>
                </a:lnTo>
                <a:lnTo>
                  <a:pt x="20167" y="134848"/>
                </a:lnTo>
                <a:lnTo>
                  <a:pt x="5054" y="141363"/>
                </a:lnTo>
                <a:lnTo>
                  <a:pt x="3035" y="142455"/>
                </a:lnTo>
                <a:lnTo>
                  <a:pt x="1612" y="144068"/>
                </a:lnTo>
                <a:lnTo>
                  <a:pt x="0" y="148374"/>
                </a:lnTo>
                <a:lnTo>
                  <a:pt x="0" y="150520"/>
                </a:lnTo>
                <a:lnTo>
                  <a:pt x="1752" y="154838"/>
                </a:lnTo>
                <a:lnTo>
                  <a:pt x="3340" y="156337"/>
                </a:lnTo>
                <a:lnTo>
                  <a:pt x="7772" y="158000"/>
                </a:lnTo>
                <a:lnTo>
                  <a:pt x="9956" y="157924"/>
                </a:lnTo>
                <a:lnTo>
                  <a:pt x="58064" y="132257"/>
                </a:lnTo>
                <a:lnTo>
                  <a:pt x="75819" y="118224"/>
                </a:lnTo>
                <a:lnTo>
                  <a:pt x="75958" y="114109"/>
                </a:lnTo>
                <a:close/>
              </a:path>
              <a:path w="154304" h="158114">
                <a:moveTo>
                  <a:pt x="154228" y="8039"/>
                </a:moveTo>
                <a:lnTo>
                  <a:pt x="153758" y="5905"/>
                </a:lnTo>
                <a:lnTo>
                  <a:pt x="151053" y="2019"/>
                </a:lnTo>
                <a:lnTo>
                  <a:pt x="149212" y="838"/>
                </a:lnTo>
                <a:lnTo>
                  <a:pt x="144538" y="0"/>
                </a:lnTo>
                <a:lnTo>
                  <a:pt x="142405" y="469"/>
                </a:lnTo>
                <a:lnTo>
                  <a:pt x="138518" y="3187"/>
                </a:lnTo>
                <a:lnTo>
                  <a:pt x="137337" y="5029"/>
                </a:lnTo>
                <a:lnTo>
                  <a:pt x="136918" y="7353"/>
                </a:lnTo>
                <a:lnTo>
                  <a:pt x="132651" y="22885"/>
                </a:lnTo>
                <a:lnTo>
                  <a:pt x="126657" y="37604"/>
                </a:lnTo>
                <a:lnTo>
                  <a:pt x="118935" y="51498"/>
                </a:lnTo>
                <a:lnTo>
                  <a:pt x="108102" y="66446"/>
                </a:lnTo>
                <a:lnTo>
                  <a:pt x="107607" y="68541"/>
                </a:lnTo>
                <a:lnTo>
                  <a:pt x="108356" y="73152"/>
                </a:lnTo>
                <a:lnTo>
                  <a:pt x="109499" y="74968"/>
                </a:lnTo>
                <a:lnTo>
                  <a:pt x="113195" y="77495"/>
                </a:lnTo>
                <a:lnTo>
                  <a:pt x="115138" y="77965"/>
                </a:lnTo>
                <a:lnTo>
                  <a:pt x="119380" y="77444"/>
                </a:lnTo>
                <a:lnTo>
                  <a:pt x="121170" y="76530"/>
                </a:lnTo>
                <a:lnTo>
                  <a:pt x="122961" y="74574"/>
                </a:lnTo>
                <a:lnTo>
                  <a:pt x="122961" y="74206"/>
                </a:lnTo>
                <a:lnTo>
                  <a:pt x="122580" y="73850"/>
                </a:lnTo>
                <a:lnTo>
                  <a:pt x="133197" y="59359"/>
                </a:lnTo>
                <a:lnTo>
                  <a:pt x="141947" y="43954"/>
                </a:lnTo>
                <a:lnTo>
                  <a:pt x="148818" y="27622"/>
                </a:lnTo>
                <a:lnTo>
                  <a:pt x="153809" y="10375"/>
                </a:lnTo>
                <a:lnTo>
                  <a:pt x="154228" y="80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8" name="object 8"/>
          <p:cNvSpPr/>
          <p:nvPr/>
        </p:nvSpPr>
        <p:spPr>
          <a:xfrm>
            <a:off x="196473" y="8582957"/>
            <a:ext cx="111579" cy="72571"/>
          </a:xfrm>
          <a:custGeom>
            <a:avLst/>
            <a:gdLst/>
            <a:ahLst/>
            <a:cxnLst/>
            <a:rect l="l" t="t" r="r" b="b"/>
            <a:pathLst>
              <a:path w="78105" h="50800">
                <a:moveTo>
                  <a:pt x="76365" y="44479"/>
                </a:moveTo>
                <a:lnTo>
                  <a:pt x="74166" y="46771"/>
                </a:lnTo>
                <a:lnTo>
                  <a:pt x="71426" y="49545"/>
                </a:lnTo>
                <a:lnTo>
                  <a:pt x="68261" y="50172"/>
                </a:lnTo>
                <a:lnTo>
                  <a:pt x="64672" y="48651"/>
                </a:lnTo>
                <a:lnTo>
                  <a:pt x="19219" y="25038"/>
                </a:lnTo>
                <a:lnTo>
                  <a:pt x="0" y="8754"/>
                </a:lnTo>
                <a:lnTo>
                  <a:pt x="300" y="6589"/>
                </a:lnTo>
                <a:lnTo>
                  <a:pt x="2696" y="2508"/>
                </a:lnTo>
                <a:lnTo>
                  <a:pt x="4440" y="1190"/>
                </a:lnTo>
                <a:lnTo>
                  <a:pt x="9020" y="0"/>
                </a:lnTo>
                <a:lnTo>
                  <a:pt x="11184" y="301"/>
                </a:lnTo>
                <a:lnTo>
                  <a:pt x="28110" y="9977"/>
                </a:lnTo>
                <a:lnTo>
                  <a:pt x="42941" y="18192"/>
                </a:lnTo>
                <a:lnTo>
                  <a:pt x="57656" y="25883"/>
                </a:lnTo>
                <a:lnTo>
                  <a:pt x="74435" y="33785"/>
                </a:lnTo>
                <a:lnTo>
                  <a:pt x="75963" y="35436"/>
                </a:lnTo>
                <a:lnTo>
                  <a:pt x="77606" y="40046"/>
                </a:lnTo>
                <a:lnTo>
                  <a:pt x="77466" y="42292"/>
                </a:lnTo>
                <a:lnTo>
                  <a:pt x="76365" y="444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9" name="object 9"/>
          <p:cNvSpPr/>
          <p:nvPr/>
        </p:nvSpPr>
        <p:spPr>
          <a:xfrm>
            <a:off x="434562" y="8851112"/>
            <a:ext cx="27214" cy="121557"/>
          </a:xfrm>
          <a:custGeom>
            <a:avLst/>
            <a:gdLst/>
            <a:ahLst/>
            <a:cxnLst/>
            <a:rect l="l" t="t" r="r" b="b"/>
            <a:pathLst>
              <a:path w="19050" h="85089">
                <a:moveTo>
                  <a:pt x="13793" y="83901"/>
                </a:moveTo>
                <a:lnTo>
                  <a:pt x="11941" y="84689"/>
                </a:lnTo>
                <a:lnTo>
                  <a:pt x="7498" y="84555"/>
                </a:lnTo>
                <a:lnTo>
                  <a:pt x="5532" y="83805"/>
                </a:lnTo>
                <a:lnTo>
                  <a:pt x="2123" y="80936"/>
                </a:lnTo>
                <a:lnTo>
                  <a:pt x="1047" y="79128"/>
                </a:lnTo>
                <a:lnTo>
                  <a:pt x="601" y="76945"/>
                </a:lnTo>
                <a:lnTo>
                  <a:pt x="0" y="59679"/>
                </a:lnTo>
                <a:lnTo>
                  <a:pt x="28" y="42425"/>
                </a:lnTo>
                <a:lnTo>
                  <a:pt x="685" y="25183"/>
                </a:lnTo>
                <a:lnTo>
                  <a:pt x="1984" y="7942"/>
                </a:lnTo>
                <a:lnTo>
                  <a:pt x="2144" y="5658"/>
                </a:lnTo>
                <a:lnTo>
                  <a:pt x="3079" y="3755"/>
                </a:lnTo>
                <a:lnTo>
                  <a:pt x="6498" y="709"/>
                </a:lnTo>
                <a:lnTo>
                  <a:pt x="8496" y="0"/>
                </a:lnTo>
                <a:lnTo>
                  <a:pt x="13069" y="207"/>
                </a:lnTo>
                <a:lnTo>
                  <a:pt x="14993" y="1095"/>
                </a:lnTo>
                <a:lnTo>
                  <a:pt x="18118" y="4439"/>
                </a:lnTo>
                <a:lnTo>
                  <a:pt x="18874" y="6419"/>
                </a:lnTo>
                <a:lnTo>
                  <a:pt x="18824" y="8707"/>
                </a:lnTo>
                <a:lnTo>
                  <a:pt x="17544" y="25241"/>
                </a:lnTo>
                <a:lnTo>
                  <a:pt x="16782" y="41790"/>
                </a:lnTo>
                <a:lnTo>
                  <a:pt x="16539" y="58354"/>
                </a:lnTo>
                <a:lnTo>
                  <a:pt x="16813" y="74934"/>
                </a:lnTo>
                <a:lnTo>
                  <a:pt x="17581" y="77642"/>
                </a:lnTo>
                <a:lnTo>
                  <a:pt x="17071" y="80083"/>
                </a:lnTo>
                <a:lnTo>
                  <a:pt x="13793" y="839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884" y="8661788"/>
            <a:ext cx="136837" cy="117764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5568468" y="9140"/>
            <a:ext cx="82550" cy="39914"/>
          </a:xfrm>
          <a:custGeom>
            <a:avLst/>
            <a:gdLst/>
            <a:ahLst/>
            <a:cxnLst/>
            <a:rect l="l" t="t" r="r" b="b"/>
            <a:pathLst>
              <a:path w="57785" h="27940">
                <a:moveTo>
                  <a:pt x="3225" y="3342"/>
                </a:moveTo>
                <a:lnTo>
                  <a:pt x="5460" y="2100"/>
                </a:lnTo>
                <a:lnTo>
                  <a:pt x="7701" y="548"/>
                </a:lnTo>
                <a:lnTo>
                  <a:pt x="10166" y="0"/>
                </a:lnTo>
                <a:lnTo>
                  <a:pt x="12854" y="454"/>
                </a:lnTo>
                <a:lnTo>
                  <a:pt x="22819" y="2642"/>
                </a:lnTo>
                <a:lnTo>
                  <a:pt x="41549" y="7012"/>
                </a:lnTo>
                <a:lnTo>
                  <a:pt x="50132" y="8914"/>
                </a:lnTo>
                <a:lnTo>
                  <a:pt x="52697" y="9566"/>
                </a:lnTo>
                <a:lnTo>
                  <a:pt x="54641" y="11037"/>
                </a:lnTo>
                <a:lnTo>
                  <a:pt x="57288" y="15619"/>
                </a:lnTo>
                <a:lnTo>
                  <a:pt x="57591" y="18038"/>
                </a:lnTo>
                <a:lnTo>
                  <a:pt x="56158" y="23135"/>
                </a:lnTo>
                <a:lnTo>
                  <a:pt x="54638" y="25043"/>
                </a:lnTo>
                <a:lnTo>
                  <a:pt x="49990" y="27580"/>
                </a:lnTo>
                <a:lnTo>
                  <a:pt x="47563" y="27827"/>
                </a:lnTo>
                <a:lnTo>
                  <a:pt x="45033" y="27051"/>
                </a:lnTo>
                <a:lnTo>
                  <a:pt x="36143" y="24903"/>
                </a:lnTo>
                <a:lnTo>
                  <a:pt x="0" y="9957"/>
                </a:lnTo>
                <a:lnTo>
                  <a:pt x="469" y="7428"/>
                </a:lnTo>
                <a:lnTo>
                  <a:pt x="1562" y="5118"/>
                </a:lnTo>
                <a:lnTo>
                  <a:pt x="3225" y="33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grpSp>
        <p:nvGrpSpPr>
          <p:cNvPr id="12" name="object 12"/>
          <p:cNvGrpSpPr/>
          <p:nvPr/>
        </p:nvGrpSpPr>
        <p:grpSpPr>
          <a:xfrm>
            <a:off x="6107345" y="250629"/>
            <a:ext cx="213179" cy="292100"/>
            <a:chOff x="4160841" y="175440"/>
            <a:chExt cx="149225" cy="204470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60841" y="175440"/>
              <a:ext cx="72742" cy="7379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257933" y="291024"/>
              <a:ext cx="52069" cy="88900"/>
            </a:xfrm>
            <a:custGeom>
              <a:avLst/>
              <a:gdLst/>
              <a:ahLst/>
              <a:cxnLst/>
              <a:rect l="l" t="t" r="r" b="b"/>
              <a:pathLst>
                <a:path w="52070" h="88900">
                  <a:moveTo>
                    <a:pt x="4730" y="1886"/>
                  </a:moveTo>
                  <a:lnTo>
                    <a:pt x="7146" y="395"/>
                  </a:lnTo>
                  <a:lnTo>
                    <a:pt x="9729" y="0"/>
                  </a:lnTo>
                  <a:lnTo>
                    <a:pt x="15228" y="1402"/>
                  </a:lnTo>
                  <a:lnTo>
                    <a:pt x="36597" y="39647"/>
                  </a:lnTo>
                  <a:lnTo>
                    <a:pt x="50905" y="76109"/>
                  </a:lnTo>
                  <a:lnTo>
                    <a:pt x="51633" y="78058"/>
                  </a:lnTo>
                  <a:lnTo>
                    <a:pt x="51530" y="80503"/>
                  </a:lnTo>
                  <a:lnTo>
                    <a:pt x="49260" y="85307"/>
                  </a:lnTo>
                  <a:lnTo>
                    <a:pt x="47436" y="86940"/>
                  </a:lnTo>
                  <a:lnTo>
                    <a:pt x="44923" y="87804"/>
                  </a:lnTo>
                  <a:lnTo>
                    <a:pt x="42434" y="88735"/>
                  </a:lnTo>
                  <a:lnTo>
                    <a:pt x="39989" y="88634"/>
                  </a:lnTo>
                  <a:lnTo>
                    <a:pt x="35184" y="86368"/>
                  </a:lnTo>
                  <a:lnTo>
                    <a:pt x="33552" y="84546"/>
                  </a:lnTo>
                  <a:lnTo>
                    <a:pt x="32690" y="82035"/>
                  </a:lnTo>
                  <a:lnTo>
                    <a:pt x="26373" y="64734"/>
                  </a:lnTo>
                  <a:lnTo>
                    <a:pt x="19136" y="47858"/>
                  </a:lnTo>
                  <a:lnTo>
                    <a:pt x="10978" y="31409"/>
                  </a:lnTo>
                  <a:lnTo>
                    <a:pt x="2329" y="16142"/>
                  </a:lnTo>
                  <a:lnTo>
                    <a:pt x="449" y="13127"/>
                  </a:lnTo>
                  <a:lnTo>
                    <a:pt x="0" y="10685"/>
                  </a:lnTo>
                  <a:lnTo>
                    <a:pt x="1101" y="5431"/>
                  </a:lnTo>
                  <a:lnTo>
                    <a:pt x="2495" y="3374"/>
                  </a:lnTo>
                  <a:lnTo>
                    <a:pt x="4730" y="18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2571"/>
            </a:p>
          </p:txBody>
        </p:sp>
      </p:grpSp>
      <p:sp>
        <p:nvSpPr>
          <p:cNvPr id="15" name="object 15"/>
          <p:cNvSpPr/>
          <p:nvPr/>
        </p:nvSpPr>
        <p:spPr>
          <a:xfrm>
            <a:off x="6317435" y="618489"/>
            <a:ext cx="35379" cy="135164"/>
          </a:xfrm>
          <a:custGeom>
            <a:avLst/>
            <a:gdLst/>
            <a:ahLst/>
            <a:cxnLst/>
            <a:rect l="l" t="t" r="r" b="b"/>
            <a:pathLst>
              <a:path w="24764" h="94615">
                <a:moveTo>
                  <a:pt x="1512" y="3908"/>
                </a:moveTo>
                <a:lnTo>
                  <a:pt x="4952" y="1756"/>
                </a:lnTo>
                <a:lnTo>
                  <a:pt x="5951" y="932"/>
                </a:lnTo>
                <a:lnTo>
                  <a:pt x="7098" y="529"/>
                </a:lnTo>
                <a:lnTo>
                  <a:pt x="8392" y="547"/>
                </a:lnTo>
                <a:lnTo>
                  <a:pt x="10983" y="0"/>
                </a:lnTo>
                <a:lnTo>
                  <a:pt x="13379" y="459"/>
                </a:lnTo>
                <a:lnTo>
                  <a:pt x="23831" y="46521"/>
                </a:lnTo>
                <a:lnTo>
                  <a:pt x="24607" y="65853"/>
                </a:lnTo>
                <a:lnTo>
                  <a:pt x="24497" y="85242"/>
                </a:lnTo>
                <a:lnTo>
                  <a:pt x="24365" y="87806"/>
                </a:lnTo>
                <a:lnTo>
                  <a:pt x="23364" y="89969"/>
                </a:lnTo>
                <a:lnTo>
                  <a:pt x="19625" y="93492"/>
                </a:lnTo>
                <a:lnTo>
                  <a:pt x="17406" y="94363"/>
                </a:lnTo>
                <a:lnTo>
                  <a:pt x="12269" y="94322"/>
                </a:lnTo>
                <a:lnTo>
                  <a:pt x="10066" y="93417"/>
                </a:lnTo>
                <a:lnTo>
                  <a:pt x="6388" y="89835"/>
                </a:lnTo>
                <a:lnTo>
                  <a:pt x="5425" y="87657"/>
                </a:lnTo>
                <a:lnTo>
                  <a:pt x="5337" y="85091"/>
                </a:lnTo>
                <a:lnTo>
                  <a:pt x="5443" y="66487"/>
                </a:lnTo>
                <a:lnTo>
                  <a:pt x="4657" y="47943"/>
                </a:lnTo>
                <a:lnTo>
                  <a:pt x="2981" y="29459"/>
                </a:lnTo>
                <a:lnTo>
                  <a:pt x="415" y="11035"/>
                </a:lnTo>
                <a:lnTo>
                  <a:pt x="0" y="7001"/>
                </a:lnTo>
                <a:lnTo>
                  <a:pt x="1512" y="39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6" name="object 16"/>
          <p:cNvSpPr/>
          <p:nvPr/>
        </p:nvSpPr>
        <p:spPr>
          <a:xfrm>
            <a:off x="5927792" y="130075"/>
            <a:ext cx="122464" cy="83456"/>
          </a:xfrm>
          <a:custGeom>
            <a:avLst/>
            <a:gdLst/>
            <a:ahLst/>
            <a:cxnLst/>
            <a:rect l="l" t="t" r="r" b="b"/>
            <a:pathLst>
              <a:path w="85725" h="58419">
                <a:moveTo>
                  <a:pt x="3616" y="3090"/>
                </a:moveTo>
                <a:lnTo>
                  <a:pt x="8287" y="0"/>
                </a:lnTo>
                <a:lnTo>
                  <a:pt x="11482" y="30"/>
                </a:lnTo>
                <a:lnTo>
                  <a:pt x="14655" y="2234"/>
                </a:lnTo>
                <a:lnTo>
                  <a:pt x="31746" y="11693"/>
                </a:lnTo>
                <a:lnTo>
                  <a:pt x="64911" y="30875"/>
                </a:lnTo>
                <a:lnTo>
                  <a:pt x="85443" y="49237"/>
                </a:lnTo>
                <a:lnTo>
                  <a:pt x="84855" y="51623"/>
                </a:lnTo>
                <a:lnTo>
                  <a:pt x="83216" y="53752"/>
                </a:lnTo>
                <a:lnTo>
                  <a:pt x="81769" y="56015"/>
                </a:lnTo>
                <a:lnTo>
                  <a:pt x="79723" y="57379"/>
                </a:lnTo>
                <a:lnTo>
                  <a:pt x="74431" y="58307"/>
                </a:lnTo>
                <a:lnTo>
                  <a:pt x="72044" y="57720"/>
                </a:lnTo>
                <a:lnTo>
                  <a:pt x="69916" y="56083"/>
                </a:lnTo>
                <a:lnTo>
                  <a:pt x="54282" y="45899"/>
                </a:lnTo>
                <a:lnTo>
                  <a:pt x="38312" y="36295"/>
                </a:lnTo>
                <a:lnTo>
                  <a:pt x="22007" y="27271"/>
                </a:lnTo>
                <a:lnTo>
                  <a:pt x="3049" y="17728"/>
                </a:lnTo>
                <a:lnTo>
                  <a:pt x="1512" y="15953"/>
                </a:lnTo>
                <a:lnTo>
                  <a:pt x="0" y="11052"/>
                </a:lnTo>
                <a:lnTo>
                  <a:pt x="268" y="8718"/>
                </a:lnTo>
                <a:lnTo>
                  <a:pt x="1562" y="6502"/>
                </a:lnTo>
                <a:lnTo>
                  <a:pt x="3312" y="4324"/>
                </a:lnTo>
                <a:lnTo>
                  <a:pt x="3616" y="30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7" name="object 17"/>
          <p:cNvSpPr/>
          <p:nvPr/>
        </p:nvSpPr>
        <p:spPr>
          <a:xfrm>
            <a:off x="5847565" y="1345791"/>
            <a:ext cx="131536" cy="61686"/>
          </a:xfrm>
          <a:custGeom>
            <a:avLst/>
            <a:gdLst/>
            <a:ahLst/>
            <a:cxnLst/>
            <a:rect l="l" t="t" r="r" b="b"/>
            <a:pathLst>
              <a:path w="92075" h="43180">
                <a:moveTo>
                  <a:pt x="5664" y="24013"/>
                </a:moveTo>
                <a:lnTo>
                  <a:pt x="6813" y="23608"/>
                </a:lnTo>
                <a:lnTo>
                  <a:pt x="8108" y="23620"/>
                </a:lnTo>
                <a:lnTo>
                  <a:pt x="26069" y="19414"/>
                </a:lnTo>
                <a:lnTo>
                  <a:pt x="43729" y="14271"/>
                </a:lnTo>
                <a:lnTo>
                  <a:pt x="61091" y="8193"/>
                </a:lnTo>
                <a:lnTo>
                  <a:pt x="78162" y="1193"/>
                </a:lnTo>
                <a:lnTo>
                  <a:pt x="80514" y="102"/>
                </a:lnTo>
                <a:lnTo>
                  <a:pt x="82908" y="0"/>
                </a:lnTo>
                <a:lnTo>
                  <a:pt x="87777" y="1774"/>
                </a:lnTo>
                <a:lnTo>
                  <a:pt x="89542" y="3392"/>
                </a:lnTo>
                <a:lnTo>
                  <a:pt x="91732" y="8088"/>
                </a:lnTo>
                <a:lnTo>
                  <a:pt x="91838" y="10480"/>
                </a:lnTo>
                <a:lnTo>
                  <a:pt x="90068" y="15353"/>
                </a:lnTo>
                <a:lnTo>
                  <a:pt x="49785" y="32769"/>
                </a:lnTo>
                <a:lnTo>
                  <a:pt x="9265" y="42901"/>
                </a:lnTo>
                <a:lnTo>
                  <a:pt x="6868" y="42442"/>
                </a:lnTo>
                <a:lnTo>
                  <a:pt x="2462" y="39509"/>
                </a:lnTo>
                <a:lnTo>
                  <a:pt x="1114" y="37476"/>
                </a:lnTo>
                <a:lnTo>
                  <a:pt x="0" y="30738"/>
                </a:lnTo>
                <a:lnTo>
                  <a:pt x="1346" y="27391"/>
                </a:lnTo>
                <a:lnTo>
                  <a:pt x="5664" y="240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42625" y="1215366"/>
            <a:ext cx="108071" cy="100796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58469" y="1368713"/>
            <a:ext cx="95370" cy="110796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5644327" y="1335161"/>
            <a:ext cx="123371" cy="71664"/>
          </a:xfrm>
          <a:custGeom>
            <a:avLst/>
            <a:gdLst/>
            <a:ahLst/>
            <a:cxnLst/>
            <a:rect l="l" t="t" r="r" b="b"/>
            <a:pathLst>
              <a:path w="86360" h="50165">
                <a:moveTo>
                  <a:pt x="3394" y="2161"/>
                </a:moveTo>
                <a:lnTo>
                  <a:pt x="6123" y="479"/>
                </a:lnTo>
                <a:lnTo>
                  <a:pt x="8287" y="0"/>
                </a:lnTo>
                <a:lnTo>
                  <a:pt x="12936" y="498"/>
                </a:lnTo>
                <a:lnTo>
                  <a:pt x="14948" y="1424"/>
                </a:lnTo>
                <a:lnTo>
                  <a:pt x="27323" y="12421"/>
                </a:lnTo>
                <a:lnTo>
                  <a:pt x="41323" y="20364"/>
                </a:lnTo>
                <a:lnTo>
                  <a:pt x="58343" y="26544"/>
                </a:lnTo>
                <a:lnTo>
                  <a:pt x="78079" y="30647"/>
                </a:lnTo>
                <a:lnTo>
                  <a:pt x="80602" y="31065"/>
                </a:lnTo>
                <a:lnTo>
                  <a:pt x="82620" y="32305"/>
                </a:lnTo>
                <a:lnTo>
                  <a:pt x="85645" y="36429"/>
                </a:lnTo>
                <a:lnTo>
                  <a:pt x="86221" y="38726"/>
                </a:lnTo>
                <a:lnTo>
                  <a:pt x="85502" y="43791"/>
                </a:lnTo>
                <a:lnTo>
                  <a:pt x="84308" y="45839"/>
                </a:lnTo>
                <a:lnTo>
                  <a:pt x="80254" y="48963"/>
                </a:lnTo>
                <a:lnTo>
                  <a:pt x="77970" y="49595"/>
                </a:lnTo>
                <a:lnTo>
                  <a:pt x="75429" y="49298"/>
                </a:lnTo>
                <a:lnTo>
                  <a:pt x="32208" y="37175"/>
                </a:lnTo>
                <a:lnTo>
                  <a:pt x="787" y="13483"/>
                </a:lnTo>
                <a:lnTo>
                  <a:pt x="0" y="11213"/>
                </a:lnTo>
                <a:lnTo>
                  <a:pt x="338" y="6008"/>
                </a:lnTo>
                <a:lnTo>
                  <a:pt x="1413" y="3858"/>
                </a:lnTo>
                <a:lnTo>
                  <a:pt x="3394" y="21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1" name="object 21"/>
          <p:cNvSpPr/>
          <p:nvPr/>
        </p:nvSpPr>
        <p:spPr>
          <a:xfrm>
            <a:off x="5727991" y="49184"/>
            <a:ext cx="130629" cy="65314"/>
          </a:xfrm>
          <a:custGeom>
            <a:avLst/>
            <a:gdLst/>
            <a:ahLst/>
            <a:cxnLst/>
            <a:rect l="l" t="t" r="r" b="b"/>
            <a:pathLst>
              <a:path w="91439" h="45719">
                <a:moveTo>
                  <a:pt x="7022" y="465"/>
                </a:moveTo>
                <a:lnTo>
                  <a:pt x="49346" y="13054"/>
                </a:lnTo>
                <a:lnTo>
                  <a:pt x="87446" y="28029"/>
                </a:lnTo>
                <a:lnTo>
                  <a:pt x="91122" y="34689"/>
                </a:lnTo>
                <a:lnTo>
                  <a:pt x="91092" y="37134"/>
                </a:lnTo>
                <a:lnTo>
                  <a:pt x="89008" y="42000"/>
                </a:lnTo>
                <a:lnTo>
                  <a:pt x="87258" y="43710"/>
                </a:lnTo>
                <a:lnTo>
                  <a:pt x="82342" y="45680"/>
                </a:lnTo>
                <a:lnTo>
                  <a:pt x="79897" y="45652"/>
                </a:lnTo>
                <a:lnTo>
                  <a:pt x="77464" y="44612"/>
                </a:lnTo>
                <a:lnTo>
                  <a:pt x="60348" y="38164"/>
                </a:lnTo>
                <a:lnTo>
                  <a:pt x="42866" y="31755"/>
                </a:lnTo>
                <a:lnTo>
                  <a:pt x="25111" y="25524"/>
                </a:lnTo>
                <a:lnTo>
                  <a:pt x="4707" y="18859"/>
                </a:lnTo>
                <a:lnTo>
                  <a:pt x="2841" y="17363"/>
                </a:lnTo>
                <a:lnTo>
                  <a:pt x="312" y="12873"/>
                </a:lnTo>
                <a:lnTo>
                  <a:pt x="0" y="10501"/>
                </a:lnTo>
                <a:lnTo>
                  <a:pt x="1328" y="5759"/>
                </a:lnTo>
                <a:lnTo>
                  <a:pt x="2577" y="3888"/>
                </a:lnTo>
                <a:lnTo>
                  <a:pt x="4387" y="2390"/>
                </a:lnTo>
                <a:lnTo>
                  <a:pt x="7022" y="4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2" name="object 22"/>
          <p:cNvSpPr/>
          <p:nvPr/>
        </p:nvSpPr>
        <p:spPr>
          <a:xfrm>
            <a:off x="6008067" y="1058074"/>
            <a:ext cx="136071" cy="43543"/>
          </a:xfrm>
          <a:custGeom>
            <a:avLst/>
            <a:gdLst/>
            <a:ahLst/>
            <a:cxnLst/>
            <a:rect l="l" t="t" r="r" b="b"/>
            <a:pathLst>
              <a:path w="95250" h="30479">
                <a:moveTo>
                  <a:pt x="1283" y="3874"/>
                </a:moveTo>
                <a:lnTo>
                  <a:pt x="4249" y="1939"/>
                </a:lnTo>
                <a:lnTo>
                  <a:pt x="6203" y="993"/>
                </a:lnTo>
                <a:lnTo>
                  <a:pt x="8251" y="346"/>
                </a:lnTo>
                <a:lnTo>
                  <a:pt x="10394" y="0"/>
                </a:lnTo>
                <a:lnTo>
                  <a:pt x="29870" y="1340"/>
                </a:lnTo>
                <a:lnTo>
                  <a:pt x="68413" y="6862"/>
                </a:lnTo>
                <a:lnTo>
                  <a:pt x="94937" y="20167"/>
                </a:lnTo>
                <a:lnTo>
                  <a:pt x="93505" y="25263"/>
                </a:lnTo>
                <a:lnTo>
                  <a:pt x="91985" y="27171"/>
                </a:lnTo>
                <a:lnTo>
                  <a:pt x="87338" y="29708"/>
                </a:lnTo>
                <a:lnTo>
                  <a:pt x="84911" y="29955"/>
                </a:lnTo>
                <a:lnTo>
                  <a:pt x="82381" y="29180"/>
                </a:lnTo>
                <a:lnTo>
                  <a:pt x="64346" y="25601"/>
                </a:lnTo>
                <a:lnTo>
                  <a:pt x="46221" y="22625"/>
                </a:lnTo>
                <a:lnTo>
                  <a:pt x="28008" y="20251"/>
                </a:lnTo>
                <a:lnTo>
                  <a:pt x="9705" y="18479"/>
                </a:lnTo>
                <a:lnTo>
                  <a:pt x="7023" y="18426"/>
                </a:lnTo>
                <a:lnTo>
                  <a:pt x="4809" y="17381"/>
                </a:lnTo>
                <a:lnTo>
                  <a:pt x="1321" y="13307"/>
                </a:lnTo>
                <a:lnTo>
                  <a:pt x="629" y="10959"/>
                </a:lnTo>
                <a:lnTo>
                  <a:pt x="990" y="8301"/>
                </a:lnTo>
                <a:lnTo>
                  <a:pt x="0" y="6783"/>
                </a:lnTo>
                <a:lnTo>
                  <a:pt x="1283" y="38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3" name="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36001" y="1149644"/>
            <a:ext cx="94881" cy="111404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5796063" y="1063954"/>
            <a:ext cx="131536" cy="58964"/>
          </a:xfrm>
          <a:custGeom>
            <a:avLst/>
            <a:gdLst/>
            <a:ahLst/>
            <a:cxnLst/>
            <a:rect l="l" t="t" r="r" b="b"/>
            <a:pathLst>
              <a:path w="92075" h="41275">
                <a:moveTo>
                  <a:pt x="2449" y="24870"/>
                </a:moveTo>
                <a:lnTo>
                  <a:pt x="42541" y="9790"/>
                </a:lnTo>
                <a:lnTo>
                  <a:pt x="82913" y="0"/>
                </a:lnTo>
                <a:lnTo>
                  <a:pt x="85310" y="459"/>
                </a:lnTo>
                <a:lnTo>
                  <a:pt x="89716" y="3392"/>
                </a:lnTo>
                <a:lnTo>
                  <a:pt x="91064" y="5425"/>
                </a:lnTo>
                <a:lnTo>
                  <a:pt x="91888" y="10569"/>
                </a:lnTo>
                <a:lnTo>
                  <a:pt x="91342" y="12909"/>
                </a:lnTo>
                <a:lnTo>
                  <a:pt x="88495" y="17181"/>
                </a:lnTo>
                <a:lnTo>
                  <a:pt x="86544" y="18587"/>
                </a:lnTo>
                <a:lnTo>
                  <a:pt x="84067" y="19261"/>
                </a:lnTo>
                <a:lnTo>
                  <a:pt x="65964" y="22538"/>
                </a:lnTo>
                <a:lnTo>
                  <a:pt x="48218" y="27043"/>
                </a:lnTo>
                <a:lnTo>
                  <a:pt x="30829" y="32776"/>
                </a:lnTo>
                <a:lnTo>
                  <a:pt x="13797" y="39737"/>
                </a:lnTo>
                <a:lnTo>
                  <a:pt x="11442" y="40760"/>
                </a:lnTo>
                <a:lnTo>
                  <a:pt x="9059" y="40831"/>
                </a:lnTo>
                <a:lnTo>
                  <a:pt x="4239" y="39069"/>
                </a:lnTo>
                <a:lnTo>
                  <a:pt x="2465" y="37478"/>
                </a:lnTo>
                <a:lnTo>
                  <a:pt x="245" y="33153"/>
                </a:lnTo>
                <a:lnTo>
                  <a:pt x="0" y="31031"/>
                </a:lnTo>
                <a:lnTo>
                  <a:pt x="1181" y="26591"/>
                </a:lnTo>
                <a:lnTo>
                  <a:pt x="2449" y="248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5" name="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00509" y="1218819"/>
            <a:ext cx="109399" cy="99551"/>
          </a:xfrm>
          <a:prstGeom prst="rect">
            <a:avLst/>
          </a:prstGeom>
        </p:spPr>
      </p:pic>
      <p:sp>
        <p:nvSpPr>
          <p:cNvPr id="26" name="object 26"/>
          <p:cNvSpPr/>
          <p:nvPr/>
        </p:nvSpPr>
        <p:spPr>
          <a:xfrm>
            <a:off x="6288271" y="833609"/>
            <a:ext cx="54429" cy="133350"/>
          </a:xfrm>
          <a:custGeom>
            <a:avLst/>
            <a:gdLst/>
            <a:ahLst/>
            <a:cxnLst/>
            <a:rect l="l" t="t" r="r" b="b"/>
            <a:pathLst>
              <a:path w="38100" h="93345">
                <a:moveTo>
                  <a:pt x="25107" y="389"/>
                </a:moveTo>
                <a:lnTo>
                  <a:pt x="37777" y="8803"/>
                </a:lnTo>
                <a:lnTo>
                  <a:pt x="37711" y="11292"/>
                </a:lnTo>
                <a:lnTo>
                  <a:pt x="34004" y="30239"/>
                </a:lnTo>
                <a:lnTo>
                  <a:pt x="29614" y="49015"/>
                </a:lnTo>
                <a:lnTo>
                  <a:pt x="24541" y="67618"/>
                </a:lnTo>
                <a:lnTo>
                  <a:pt x="18772" y="86059"/>
                </a:lnTo>
                <a:lnTo>
                  <a:pt x="18021" y="88504"/>
                </a:lnTo>
                <a:lnTo>
                  <a:pt x="16522" y="90340"/>
                </a:lnTo>
                <a:lnTo>
                  <a:pt x="12030" y="92793"/>
                </a:lnTo>
                <a:lnTo>
                  <a:pt x="9676" y="93061"/>
                </a:lnTo>
                <a:lnTo>
                  <a:pt x="4750" y="91680"/>
                </a:lnTo>
                <a:lnTo>
                  <a:pt x="2880" y="90228"/>
                </a:lnTo>
                <a:lnTo>
                  <a:pt x="322" y="85799"/>
                </a:lnTo>
                <a:lnTo>
                  <a:pt x="0" y="83453"/>
                </a:lnTo>
                <a:lnTo>
                  <a:pt x="633" y="80975"/>
                </a:lnTo>
                <a:lnTo>
                  <a:pt x="6203" y="63299"/>
                </a:lnTo>
                <a:lnTo>
                  <a:pt x="11214" y="45477"/>
                </a:lnTo>
                <a:lnTo>
                  <a:pt x="15664" y="27506"/>
                </a:lnTo>
                <a:lnTo>
                  <a:pt x="19554" y="9388"/>
                </a:lnTo>
                <a:lnTo>
                  <a:pt x="19402" y="6247"/>
                </a:lnTo>
                <a:lnTo>
                  <a:pt x="20575" y="3718"/>
                </a:lnTo>
                <a:lnTo>
                  <a:pt x="25107" y="3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7" name="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90729" y="1039261"/>
            <a:ext cx="150197" cy="147010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397635" y="7894637"/>
            <a:ext cx="1297079" cy="124936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D9292527-C9BA-4174-AD9F-0A1E3E7796C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30" t="5346" r="9339" b="19223"/>
          <a:stretch/>
        </p:blipFill>
        <p:spPr>
          <a:xfrm>
            <a:off x="0" y="1724745"/>
            <a:ext cx="6858000" cy="3228256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44498BF-E6B7-41C4-A1AD-4EC0582C8AED}"/>
              </a:ext>
            </a:extLst>
          </p:cNvPr>
          <p:cNvSpPr txBox="1"/>
          <p:nvPr/>
        </p:nvSpPr>
        <p:spPr>
          <a:xfrm>
            <a:off x="1576565" y="435429"/>
            <a:ext cx="3704860" cy="8835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into Oval</a:t>
            </a:r>
          </a:p>
        </p:txBody>
      </p:sp>
      <p:sp>
        <p:nvSpPr>
          <p:cNvPr id="32" name="object 4">
            <a:extLst>
              <a:ext uri="{FF2B5EF4-FFF2-40B4-BE49-F238E27FC236}">
                <a16:creationId xmlns:a16="http://schemas.microsoft.com/office/drawing/2014/main" id="{954FFFFE-BF0F-425D-90BA-8098CB1D34BF}"/>
              </a:ext>
            </a:extLst>
          </p:cNvPr>
          <p:cNvSpPr txBox="1"/>
          <p:nvPr/>
        </p:nvSpPr>
        <p:spPr>
          <a:xfrm>
            <a:off x="537586" y="4993822"/>
            <a:ext cx="5782816" cy="1417970"/>
          </a:xfrm>
          <a:prstGeom prst="rect">
            <a:avLst/>
          </a:prstGeom>
        </p:spPr>
        <p:txBody>
          <a:bodyPr vert="horz" wrap="square" lIns="0" tIns="273957" rIns="0" bIns="0" rtlCol="0">
            <a:spAutoFit/>
          </a:bodyPr>
          <a:lstStyle/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2:</a:t>
            </a:r>
          </a:p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On the ‘Shape Format’ tab, press ‘Shape Fill’ and then ‘Picture’</a:t>
            </a:r>
            <a:endParaRPr lang="en-CA" sz="2000" dirty="0">
              <a:solidFill>
                <a:schemeClr val="bg1"/>
              </a:solidFill>
              <a:latin typeface="Hero Junior Bold" panose="02000800000000000000" pitchFamily="50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269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531" y="-49946"/>
            <a:ext cx="6864531" cy="9144000"/>
          </a:xfrm>
          <a:custGeom>
            <a:avLst/>
            <a:gdLst/>
            <a:ahLst/>
            <a:cxnLst/>
            <a:rect l="l" t="t" r="r" b="b"/>
            <a:pathLst>
              <a:path w="4572000" h="6400800">
                <a:moveTo>
                  <a:pt x="4571999" y="6400799"/>
                </a:moveTo>
                <a:lnTo>
                  <a:pt x="0" y="6400799"/>
                </a:lnTo>
                <a:lnTo>
                  <a:pt x="0" y="0"/>
                </a:lnTo>
                <a:lnTo>
                  <a:pt x="4571999" y="0"/>
                </a:lnTo>
                <a:lnTo>
                  <a:pt x="4571999" y="6400799"/>
                </a:lnTo>
                <a:close/>
              </a:path>
            </a:pathLst>
          </a:custGeom>
          <a:solidFill>
            <a:srgbClr val="2D587B"/>
          </a:solidFill>
        </p:spPr>
        <p:txBody>
          <a:bodyPr wrap="square" lIns="0" tIns="0" rIns="0" bIns="0" rtlCol="0"/>
          <a:lstStyle/>
          <a:p>
            <a:endParaRPr sz="2571">
              <a:solidFill>
                <a:srgbClr val="2D587B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448026" y="9043708"/>
            <a:ext cx="52614" cy="100693"/>
          </a:xfrm>
          <a:custGeom>
            <a:avLst/>
            <a:gdLst/>
            <a:ahLst/>
            <a:cxnLst/>
            <a:rect l="l" t="t" r="r" b="b"/>
            <a:pathLst>
              <a:path w="36829" h="70485">
                <a:moveTo>
                  <a:pt x="36407" y="70204"/>
                </a:moveTo>
                <a:lnTo>
                  <a:pt x="4230" y="27310"/>
                </a:lnTo>
                <a:lnTo>
                  <a:pt x="0" y="8124"/>
                </a:lnTo>
                <a:lnTo>
                  <a:pt x="434" y="6037"/>
                </a:lnTo>
                <a:lnTo>
                  <a:pt x="2981" y="2210"/>
                </a:lnTo>
                <a:lnTo>
                  <a:pt x="4739" y="1002"/>
                </a:lnTo>
                <a:lnTo>
                  <a:pt x="9225" y="0"/>
                </a:lnTo>
                <a:lnTo>
                  <a:pt x="11329" y="344"/>
                </a:lnTo>
                <a:lnTo>
                  <a:pt x="15259" y="2723"/>
                </a:lnTo>
                <a:lnTo>
                  <a:pt x="16540" y="4427"/>
                </a:lnTo>
                <a:lnTo>
                  <a:pt x="17135" y="6646"/>
                </a:lnTo>
                <a:lnTo>
                  <a:pt x="20807" y="22884"/>
                </a:lnTo>
                <a:lnTo>
                  <a:pt x="25243" y="38890"/>
                </a:lnTo>
                <a:lnTo>
                  <a:pt x="30444" y="54664"/>
                </a:lnTo>
                <a:lnTo>
                  <a:pt x="36407" y="70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4" name="object 4"/>
          <p:cNvSpPr/>
          <p:nvPr/>
        </p:nvSpPr>
        <p:spPr>
          <a:xfrm>
            <a:off x="524818" y="8377809"/>
            <a:ext cx="233136" cy="224064"/>
          </a:xfrm>
          <a:custGeom>
            <a:avLst/>
            <a:gdLst/>
            <a:ahLst/>
            <a:cxnLst/>
            <a:rect l="l" t="t" r="r" b="b"/>
            <a:pathLst>
              <a:path w="163195" h="156845">
                <a:moveTo>
                  <a:pt x="56413" y="93319"/>
                </a:moveTo>
                <a:lnTo>
                  <a:pt x="55829" y="88633"/>
                </a:lnTo>
                <a:lnTo>
                  <a:pt x="54749" y="86715"/>
                </a:lnTo>
                <a:lnTo>
                  <a:pt x="51066" y="83756"/>
                </a:lnTo>
                <a:lnTo>
                  <a:pt x="48958" y="83121"/>
                </a:lnTo>
                <a:lnTo>
                  <a:pt x="44246" y="83566"/>
                </a:lnTo>
                <a:lnTo>
                  <a:pt x="19977" y="114033"/>
                </a:lnTo>
                <a:lnTo>
                  <a:pt x="0" y="147497"/>
                </a:lnTo>
                <a:lnTo>
                  <a:pt x="1193" y="152095"/>
                </a:lnTo>
                <a:lnTo>
                  <a:pt x="2527" y="153835"/>
                </a:lnTo>
                <a:lnTo>
                  <a:pt x="4584" y="155016"/>
                </a:lnTo>
                <a:lnTo>
                  <a:pt x="8496" y="156489"/>
                </a:lnTo>
                <a:lnTo>
                  <a:pt x="12026" y="155854"/>
                </a:lnTo>
                <a:lnTo>
                  <a:pt x="15189" y="153123"/>
                </a:lnTo>
                <a:lnTo>
                  <a:pt x="15722" y="152565"/>
                </a:lnTo>
                <a:lnTo>
                  <a:pt x="15163" y="152031"/>
                </a:lnTo>
                <a:lnTo>
                  <a:pt x="16827" y="151409"/>
                </a:lnTo>
                <a:lnTo>
                  <a:pt x="25501" y="137388"/>
                </a:lnTo>
                <a:lnTo>
                  <a:pt x="34671" y="123698"/>
                </a:lnTo>
                <a:lnTo>
                  <a:pt x="44310" y="110350"/>
                </a:lnTo>
                <a:lnTo>
                  <a:pt x="55854" y="95440"/>
                </a:lnTo>
                <a:lnTo>
                  <a:pt x="56413" y="93319"/>
                </a:lnTo>
                <a:close/>
              </a:path>
              <a:path w="163195" h="156845">
                <a:moveTo>
                  <a:pt x="162725" y="8813"/>
                </a:moveTo>
                <a:lnTo>
                  <a:pt x="160388" y="3162"/>
                </a:lnTo>
                <a:lnTo>
                  <a:pt x="158800" y="1663"/>
                </a:lnTo>
                <a:lnTo>
                  <a:pt x="154368" y="0"/>
                </a:lnTo>
                <a:lnTo>
                  <a:pt x="152184" y="76"/>
                </a:lnTo>
                <a:lnTo>
                  <a:pt x="104254" y="26606"/>
                </a:lnTo>
                <a:lnTo>
                  <a:pt x="86766" y="45034"/>
                </a:lnTo>
                <a:lnTo>
                  <a:pt x="87350" y="47091"/>
                </a:lnTo>
                <a:lnTo>
                  <a:pt x="90208" y="50749"/>
                </a:lnTo>
                <a:lnTo>
                  <a:pt x="92075" y="51790"/>
                </a:lnTo>
                <a:lnTo>
                  <a:pt x="96672" y="52362"/>
                </a:lnTo>
                <a:lnTo>
                  <a:pt x="98742" y="51790"/>
                </a:lnTo>
                <a:lnTo>
                  <a:pt x="100571" y="50355"/>
                </a:lnTo>
                <a:lnTo>
                  <a:pt x="114033" y="40805"/>
                </a:lnTo>
                <a:lnTo>
                  <a:pt x="127939" y="32004"/>
                </a:lnTo>
                <a:lnTo>
                  <a:pt x="142290" y="23952"/>
                </a:lnTo>
                <a:lnTo>
                  <a:pt x="157099" y="16649"/>
                </a:lnTo>
                <a:lnTo>
                  <a:pt x="158229" y="16395"/>
                </a:lnTo>
                <a:lnTo>
                  <a:pt x="159143" y="15811"/>
                </a:lnTo>
                <a:lnTo>
                  <a:pt x="162229" y="12001"/>
                </a:lnTo>
                <a:lnTo>
                  <a:pt x="162725" y="88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5" name="object 5"/>
          <p:cNvSpPr/>
          <p:nvPr/>
        </p:nvSpPr>
        <p:spPr>
          <a:xfrm>
            <a:off x="826358" y="8356641"/>
            <a:ext cx="117021" cy="43543"/>
          </a:xfrm>
          <a:custGeom>
            <a:avLst/>
            <a:gdLst/>
            <a:ahLst/>
            <a:cxnLst/>
            <a:rect l="l" t="t" r="r" b="b"/>
            <a:pathLst>
              <a:path w="81915" h="30479">
                <a:moveTo>
                  <a:pt x="79993" y="26950"/>
                </a:moveTo>
                <a:lnTo>
                  <a:pt x="77954" y="28967"/>
                </a:lnTo>
                <a:lnTo>
                  <a:pt x="76165" y="29822"/>
                </a:lnTo>
                <a:lnTo>
                  <a:pt x="72012" y="30328"/>
                </a:lnTo>
                <a:lnTo>
                  <a:pt x="70071" y="29926"/>
                </a:lnTo>
                <a:lnTo>
                  <a:pt x="57058" y="22842"/>
                </a:lnTo>
                <a:lnTo>
                  <a:pt x="43248" y="18747"/>
                </a:lnTo>
                <a:lnTo>
                  <a:pt x="27162" y="16800"/>
                </a:lnTo>
                <a:lnTo>
                  <a:pt x="9129" y="17212"/>
                </a:lnTo>
                <a:lnTo>
                  <a:pt x="6845" y="17358"/>
                </a:lnTo>
                <a:lnTo>
                  <a:pt x="4835" y="16685"/>
                </a:lnTo>
                <a:lnTo>
                  <a:pt x="1364" y="13701"/>
                </a:lnTo>
                <a:lnTo>
                  <a:pt x="397" y="11815"/>
                </a:lnTo>
                <a:lnTo>
                  <a:pt x="0" y="7255"/>
                </a:lnTo>
                <a:lnTo>
                  <a:pt x="626" y="5229"/>
                </a:lnTo>
                <a:lnTo>
                  <a:pt x="3527" y="1686"/>
                </a:lnTo>
                <a:lnTo>
                  <a:pt x="5390" y="673"/>
                </a:lnTo>
                <a:lnTo>
                  <a:pt x="7665" y="418"/>
                </a:lnTo>
                <a:lnTo>
                  <a:pt x="28856" y="0"/>
                </a:lnTo>
                <a:lnTo>
                  <a:pt x="47792" y="2251"/>
                </a:lnTo>
                <a:lnTo>
                  <a:pt x="81878" y="22978"/>
                </a:lnTo>
                <a:lnTo>
                  <a:pt x="81376" y="25069"/>
                </a:lnTo>
                <a:lnTo>
                  <a:pt x="79993" y="269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6" name="object 6"/>
          <p:cNvSpPr/>
          <p:nvPr/>
        </p:nvSpPr>
        <p:spPr>
          <a:xfrm>
            <a:off x="560429" y="8690987"/>
            <a:ext cx="122464" cy="32657"/>
          </a:xfrm>
          <a:custGeom>
            <a:avLst/>
            <a:gdLst/>
            <a:ahLst/>
            <a:cxnLst/>
            <a:rect l="l" t="t" r="r" b="b"/>
            <a:pathLst>
              <a:path w="85725" h="22860">
                <a:moveTo>
                  <a:pt x="84932" y="11524"/>
                </a:moveTo>
                <a:lnTo>
                  <a:pt x="43205" y="21426"/>
                </a:lnTo>
                <a:lnTo>
                  <a:pt x="8346" y="22697"/>
                </a:lnTo>
                <a:lnTo>
                  <a:pt x="5978" y="22647"/>
                </a:lnTo>
                <a:lnTo>
                  <a:pt x="3986" y="21757"/>
                </a:lnTo>
                <a:lnTo>
                  <a:pt x="753" y="18298"/>
                </a:lnTo>
                <a:lnTo>
                  <a:pt x="0" y="16250"/>
                </a:lnTo>
                <a:lnTo>
                  <a:pt x="217" y="11519"/>
                </a:lnTo>
                <a:lnTo>
                  <a:pt x="1156" y="9548"/>
                </a:lnTo>
                <a:lnTo>
                  <a:pt x="4694" y="6397"/>
                </a:lnTo>
                <a:lnTo>
                  <a:pt x="6759" y="5692"/>
                </a:lnTo>
                <a:lnTo>
                  <a:pt x="9121" y="5856"/>
                </a:lnTo>
                <a:lnTo>
                  <a:pt x="25566" y="5330"/>
                </a:lnTo>
                <a:lnTo>
                  <a:pt x="41966" y="4262"/>
                </a:lnTo>
                <a:lnTo>
                  <a:pt x="58323" y="2650"/>
                </a:lnTo>
                <a:lnTo>
                  <a:pt x="74635" y="495"/>
                </a:lnTo>
                <a:lnTo>
                  <a:pt x="76984" y="0"/>
                </a:lnTo>
                <a:lnTo>
                  <a:pt x="79125" y="463"/>
                </a:lnTo>
                <a:lnTo>
                  <a:pt x="82990" y="3309"/>
                </a:lnTo>
                <a:lnTo>
                  <a:pt x="84068" y="5216"/>
                </a:lnTo>
                <a:lnTo>
                  <a:pt x="84291" y="7606"/>
                </a:lnTo>
                <a:lnTo>
                  <a:pt x="85462" y="8729"/>
                </a:lnTo>
                <a:lnTo>
                  <a:pt x="84932" y="11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7" name="object 7"/>
          <p:cNvSpPr/>
          <p:nvPr/>
        </p:nvSpPr>
        <p:spPr>
          <a:xfrm>
            <a:off x="750606" y="8462282"/>
            <a:ext cx="220436" cy="225879"/>
          </a:xfrm>
          <a:custGeom>
            <a:avLst/>
            <a:gdLst/>
            <a:ahLst/>
            <a:cxnLst/>
            <a:rect l="l" t="t" r="r" b="b"/>
            <a:pathLst>
              <a:path w="154304" h="158114">
                <a:moveTo>
                  <a:pt x="75958" y="114109"/>
                </a:moveTo>
                <a:lnTo>
                  <a:pt x="75311" y="112306"/>
                </a:lnTo>
                <a:lnTo>
                  <a:pt x="72504" y="108991"/>
                </a:lnTo>
                <a:lnTo>
                  <a:pt x="70637" y="107962"/>
                </a:lnTo>
                <a:lnTo>
                  <a:pt x="66078" y="107403"/>
                </a:lnTo>
                <a:lnTo>
                  <a:pt x="64008" y="107937"/>
                </a:lnTo>
                <a:lnTo>
                  <a:pt x="62166" y="109308"/>
                </a:lnTo>
                <a:lnTo>
                  <a:pt x="48729" y="118821"/>
                </a:lnTo>
                <a:lnTo>
                  <a:pt x="34734" y="127330"/>
                </a:lnTo>
                <a:lnTo>
                  <a:pt x="20167" y="134848"/>
                </a:lnTo>
                <a:lnTo>
                  <a:pt x="5054" y="141363"/>
                </a:lnTo>
                <a:lnTo>
                  <a:pt x="3035" y="142455"/>
                </a:lnTo>
                <a:lnTo>
                  <a:pt x="1612" y="144068"/>
                </a:lnTo>
                <a:lnTo>
                  <a:pt x="0" y="148374"/>
                </a:lnTo>
                <a:lnTo>
                  <a:pt x="0" y="150520"/>
                </a:lnTo>
                <a:lnTo>
                  <a:pt x="1752" y="154838"/>
                </a:lnTo>
                <a:lnTo>
                  <a:pt x="3340" y="156337"/>
                </a:lnTo>
                <a:lnTo>
                  <a:pt x="7772" y="158000"/>
                </a:lnTo>
                <a:lnTo>
                  <a:pt x="9956" y="157924"/>
                </a:lnTo>
                <a:lnTo>
                  <a:pt x="58064" y="132257"/>
                </a:lnTo>
                <a:lnTo>
                  <a:pt x="75819" y="118224"/>
                </a:lnTo>
                <a:lnTo>
                  <a:pt x="75958" y="114109"/>
                </a:lnTo>
                <a:close/>
              </a:path>
              <a:path w="154304" h="158114">
                <a:moveTo>
                  <a:pt x="154228" y="8039"/>
                </a:moveTo>
                <a:lnTo>
                  <a:pt x="153758" y="5905"/>
                </a:lnTo>
                <a:lnTo>
                  <a:pt x="151053" y="2019"/>
                </a:lnTo>
                <a:lnTo>
                  <a:pt x="149212" y="838"/>
                </a:lnTo>
                <a:lnTo>
                  <a:pt x="144538" y="0"/>
                </a:lnTo>
                <a:lnTo>
                  <a:pt x="142405" y="469"/>
                </a:lnTo>
                <a:lnTo>
                  <a:pt x="138518" y="3187"/>
                </a:lnTo>
                <a:lnTo>
                  <a:pt x="137337" y="5029"/>
                </a:lnTo>
                <a:lnTo>
                  <a:pt x="136918" y="7353"/>
                </a:lnTo>
                <a:lnTo>
                  <a:pt x="132651" y="22885"/>
                </a:lnTo>
                <a:lnTo>
                  <a:pt x="126657" y="37604"/>
                </a:lnTo>
                <a:lnTo>
                  <a:pt x="118935" y="51498"/>
                </a:lnTo>
                <a:lnTo>
                  <a:pt x="108102" y="66446"/>
                </a:lnTo>
                <a:lnTo>
                  <a:pt x="107607" y="68541"/>
                </a:lnTo>
                <a:lnTo>
                  <a:pt x="108356" y="73152"/>
                </a:lnTo>
                <a:lnTo>
                  <a:pt x="109499" y="74968"/>
                </a:lnTo>
                <a:lnTo>
                  <a:pt x="113195" y="77495"/>
                </a:lnTo>
                <a:lnTo>
                  <a:pt x="115138" y="77965"/>
                </a:lnTo>
                <a:lnTo>
                  <a:pt x="119380" y="77444"/>
                </a:lnTo>
                <a:lnTo>
                  <a:pt x="121170" y="76530"/>
                </a:lnTo>
                <a:lnTo>
                  <a:pt x="122961" y="74574"/>
                </a:lnTo>
                <a:lnTo>
                  <a:pt x="122961" y="74206"/>
                </a:lnTo>
                <a:lnTo>
                  <a:pt x="122580" y="73850"/>
                </a:lnTo>
                <a:lnTo>
                  <a:pt x="133197" y="59359"/>
                </a:lnTo>
                <a:lnTo>
                  <a:pt x="141947" y="43954"/>
                </a:lnTo>
                <a:lnTo>
                  <a:pt x="148818" y="27622"/>
                </a:lnTo>
                <a:lnTo>
                  <a:pt x="153809" y="10375"/>
                </a:lnTo>
                <a:lnTo>
                  <a:pt x="154228" y="80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8" name="object 8"/>
          <p:cNvSpPr/>
          <p:nvPr/>
        </p:nvSpPr>
        <p:spPr>
          <a:xfrm>
            <a:off x="196473" y="8582957"/>
            <a:ext cx="111579" cy="72571"/>
          </a:xfrm>
          <a:custGeom>
            <a:avLst/>
            <a:gdLst/>
            <a:ahLst/>
            <a:cxnLst/>
            <a:rect l="l" t="t" r="r" b="b"/>
            <a:pathLst>
              <a:path w="78105" h="50800">
                <a:moveTo>
                  <a:pt x="76365" y="44479"/>
                </a:moveTo>
                <a:lnTo>
                  <a:pt x="74166" y="46771"/>
                </a:lnTo>
                <a:lnTo>
                  <a:pt x="71426" y="49545"/>
                </a:lnTo>
                <a:lnTo>
                  <a:pt x="68261" y="50172"/>
                </a:lnTo>
                <a:lnTo>
                  <a:pt x="64672" y="48651"/>
                </a:lnTo>
                <a:lnTo>
                  <a:pt x="19219" y="25038"/>
                </a:lnTo>
                <a:lnTo>
                  <a:pt x="0" y="8754"/>
                </a:lnTo>
                <a:lnTo>
                  <a:pt x="300" y="6589"/>
                </a:lnTo>
                <a:lnTo>
                  <a:pt x="2696" y="2508"/>
                </a:lnTo>
                <a:lnTo>
                  <a:pt x="4440" y="1190"/>
                </a:lnTo>
                <a:lnTo>
                  <a:pt x="9020" y="0"/>
                </a:lnTo>
                <a:lnTo>
                  <a:pt x="11184" y="301"/>
                </a:lnTo>
                <a:lnTo>
                  <a:pt x="28110" y="9977"/>
                </a:lnTo>
                <a:lnTo>
                  <a:pt x="42941" y="18192"/>
                </a:lnTo>
                <a:lnTo>
                  <a:pt x="57656" y="25883"/>
                </a:lnTo>
                <a:lnTo>
                  <a:pt x="74435" y="33785"/>
                </a:lnTo>
                <a:lnTo>
                  <a:pt x="75963" y="35436"/>
                </a:lnTo>
                <a:lnTo>
                  <a:pt x="77606" y="40046"/>
                </a:lnTo>
                <a:lnTo>
                  <a:pt x="77466" y="42292"/>
                </a:lnTo>
                <a:lnTo>
                  <a:pt x="76365" y="4447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9" name="object 9"/>
          <p:cNvSpPr/>
          <p:nvPr/>
        </p:nvSpPr>
        <p:spPr>
          <a:xfrm>
            <a:off x="434562" y="8851112"/>
            <a:ext cx="27214" cy="121557"/>
          </a:xfrm>
          <a:custGeom>
            <a:avLst/>
            <a:gdLst/>
            <a:ahLst/>
            <a:cxnLst/>
            <a:rect l="l" t="t" r="r" b="b"/>
            <a:pathLst>
              <a:path w="19050" h="85089">
                <a:moveTo>
                  <a:pt x="13793" y="83901"/>
                </a:moveTo>
                <a:lnTo>
                  <a:pt x="11941" y="84689"/>
                </a:lnTo>
                <a:lnTo>
                  <a:pt x="7498" y="84555"/>
                </a:lnTo>
                <a:lnTo>
                  <a:pt x="5532" y="83805"/>
                </a:lnTo>
                <a:lnTo>
                  <a:pt x="2123" y="80936"/>
                </a:lnTo>
                <a:lnTo>
                  <a:pt x="1047" y="79128"/>
                </a:lnTo>
                <a:lnTo>
                  <a:pt x="601" y="76945"/>
                </a:lnTo>
                <a:lnTo>
                  <a:pt x="0" y="59679"/>
                </a:lnTo>
                <a:lnTo>
                  <a:pt x="28" y="42425"/>
                </a:lnTo>
                <a:lnTo>
                  <a:pt x="685" y="25183"/>
                </a:lnTo>
                <a:lnTo>
                  <a:pt x="1984" y="7942"/>
                </a:lnTo>
                <a:lnTo>
                  <a:pt x="2144" y="5658"/>
                </a:lnTo>
                <a:lnTo>
                  <a:pt x="3079" y="3755"/>
                </a:lnTo>
                <a:lnTo>
                  <a:pt x="6498" y="709"/>
                </a:lnTo>
                <a:lnTo>
                  <a:pt x="8496" y="0"/>
                </a:lnTo>
                <a:lnTo>
                  <a:pt x="13069" y="207"/>
                </a:lnTo>
                <a:lnTo>
                  <a:pt x="14993" y="1095"/>
                </a:lnTo>
                <a:lnTo>
                  <a:pt x="18118" y="4439"/>
                </a:lnTo>
                <a:lnTo>
                  <a:pt x="18874" y="6419"/>
                </a:lnTo>
                <a:lnTo>
                  <a:pt x="18824" y="8707"/>
                </a:lnTo>
                <a:lnTo>
                  <a:pt x="17544" y="25241"/>
                </a:lnTo>
                <a:lnTo>
                  <a:pt x="16782" y="41790"/>
                </a:lnTo>
                <a:lnTo>
                  <a:pt x="16539" y="58354"/>
                </a:lnTo>
                <a:lnTo>
                  <a:pt x="16813" y="74934"/>
                </a:lnTo>
                <a:lnTo>
                  <a:pt x="17581" y="77642"/>
                </a:lnTo>
                <a:lnTo>
                  <a:pt x="17071" y="80083"/>
                </a:lnTo>
                <a:lnTo>
                  <a:pt x="13793" y="839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884" y="8661788"/>
            <a:ext cx="136837" cy="117764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5568468" y="9140"/>
            <a:ext cx="82550" cy="39914"/>
          </a:xfrm>
          <a:custGeom>
            <a:avLst/>
            <a:gdLst/>
            <a:ahLst/>
            <a:cxnLst/>
            <a:rect l="l" t="t" r="r" b="b"/>
            <a:pathLst>
              <a:path w="57785" h="27940">
                <a:moveTo>
                  <a:pt x="3225" y="3342"/>
                </a:moveTo>
                <a:lnTo>
                  <a:pt x="5460" y="2100"/>
                </a:lnTo>
                <a:lnTo>
                  <a:pt x="7701" y="548"/>
                </a:lnTo>
                <a:lnTo>
                  <a:pt x="10166" y="0"/>
                </a:lnTo>
                <a:lnTo>
                  <a:pt x="12854" y="454"/>
                </a:lnTo>
                <a:lnTo>
                  <a:pt x="22819" y="2642"/>
                </a:lnTo>
                <a:lnTo>
                  <a:pt x="41549" y="7012"/>
                </a:lnTo>
                <a:lnTo>
                  <a:pt x="50132" y="8914"/>
                </a:lnTo>
                <a:lnTo>
                  <a:pt x="52697" y="9566"/>
                </a:lnTo>
                <a:lnTo>
                  <a:pt x="54641" y="11037"/>
                </a:lnTo>
                <a:lnTo>
                  <a:pt x="57288" y="15619"/>
                </a:lnTo>
                <a:lnTo>
                  <a:pt x="57591" y="18038"/>
                </a:lnTo>
                <a:lnTo>
                  <a:pt x="56158" y="23135"/>
                </a:lnTo>
                <a:lnTo>
                  <a:pt x="54638" y="25043"/>
                </a:lnTo>
                <a:lnTo>
                  <a:pt x="49990" y="27580"/>
                </a:lnTo>
                <a:lnTo>
                  <a:pt x="47563" y="27827"/>
                </a:lnTo>
                <a:lnTo>
                  <a:pt x="45033" y="27051"/>
                </a:lnTo>
                <a:lnTo>
                  <a:pt x="36143" y="24903"/>
                </a:lnTo>
                <a:lnTo>
                  <a:pt x="0" y="9957"/>
                </a:lnTo>
                <a:lnTo>
                  <a:pt x="469" y="7428"/>
                </a:lnTo>
                <a:lnTo>
                  <a:pt x="1562" y="5118"/>
                </a:lnTo>
                <a:lnTo>
                  <a:pt x="3225" y="33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grpSp>
        <p:nvGrpSpPr>
          <p:cNvPr id="12" name="object 12"/>
          <p:cNvGrpSpPr/>
          <p:nvPr/>
        </p:nvGrpSpPr>
        <p:grpSpPr>
          <a:xfrm>
            <a:off x="6107345" y="250629"/>
            <a:ext cx="213179" cy="292100"/>
            <a:chOff x="4160841" y="175440"/>
            <a:chExt cx="149225" cy="204470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60841" y="175440"/>
              <a:ext cx="72742" cy="7379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4257933" y="291024"/>
              <a:ext cx="52069" cy="88900"/>
            </a:xfrm>
            <a:custGeom>
              <a:avLst/>
              <a:gdLst/>
              <a:ahLst/>
              <a:cxnLst/>
              <a:rect l="l" t="t" r="r" b="b"/>
              <a:pathLst>
                <a:path w="52070" h="88900">
                  <a:moveTo>
                    <a:pt x="4730" y="1886"/>
                  </a:moveTo>
                  <a:lnTo>
                    <a:pt x="7146" y="395"/>
                  </a:lnTo>
                  <a:lnTo>
                    <a:pt x="9729" y="0"/>
                  </a:lnTo>
                  <a:lnTo>
                    <a:pt x="15228" y="1402"/>
                  </a:lnTo>
                  <a:lnTo>
                    <a:pt x="36597" y="39647"/>
                  </a:lnTo>
                  <a:lnTo>
                    <a:pt x="50905" y="76109"/>
                  </a:lnTo>
                  <a:lnTo>
                    <a:pt x="51633" y="78058"/>
                  </a:lnTo>
                  <a:lnTo>
                    <a:pt x="51530" y="80503"/>
                  </a:lnTo>
                  <a:lnTo>
                    <a:pt x="49260" y="85307"/>
                  </a:lnTo>
                  <a:lnTo>
                    <a:pt x="47436" y="86940"/>
                  </a:lnTo>
                  <a:lnTo>
                    <a:pt x="44923" y="87804"/>
                  </a:lnTo>
                  <a:lnTo>
                    <a:pt x="42434" y="88735"/>
                  </a:lnTo>
                  <a:lnTo>
                    <a:pt x="39989" y="88634"/>
                  </a:lnTo>
                  <a:lnTo>
                    <a:pt x="35184" y="86368"/>
                  </a:lnTo>
                  <a:lnTo>
                    <a:pt x="33552" y="84546"/>
                  </a:lnTo>
                  <a:lnTo>
                    <a:pt x="32690" y="82035"/>
                  </a:lnTo>
                  <a:lnTo>
                    <a:pt x="26373" y="64734"/>
                  </a:lnTo>
                  <a:lnTo>
                    <a:pt x="19136" y="47858"/>
                  </a:lnTo>
                  <a:lnTo>
                    <a:pt x="10978" y="31409"/>
                  </a:lnTo>
                  <a:lnTo>
                    <a:pt x="2329" y="16142"/>
                  </a:lnTo>
                  <a:lnTo>
                    <a:pt x="449" y="13127"/>
                  </a:lnTo>
                  <a:lnTo>
                    <a:pt x="0" y="10685"/>
                  </a:lnTo>
                  <a:lnTo>
                    <a:pt x="1101" y="5431"/>
                  </a:lnTo>
                  <a:lnTo>
                    <a:pt x="2495" y="3374"/>
                  </a:lnTo>
                  <a:lnTo>
                    <a:pt x="4730" y="18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2571"/>
            </a:p>
          </p:txBody>
        </p:sp>
      </p:grpSp>
      <p:sp>
        <p:nvSpPr>
          <p:cNvPr id="15" name="object 15"/>
          <p:cNvSpPr/>
          <p:nvPr/>
        </p:nvSpPr>
        <p:spPr>
          <a:xfrm>
            <a:off x="6317435" y="618489"/>
            <a:ext cx="35379" cy="135164"/>
          </a:xfrm>
          <a:custGeom>
            <a:avLst/>
            <a:gdLst/>
            <a:ahLst/>
            <a:cxnLst/>
            <a:rect l="l" t="t" r="r" b="b"/>
            <a:pathLst>
              <a:path w="24764" h="94615">
                <a:moveTo>
                  <a:pt x="1512" y="3908"/>
                </a:moveTo>
                <a:lnTo>
                  <a:pt x="4952" y="1756"/>
                </a:lnTo>
                <a:lnTo>
                  <a:pt x="5951" y="932"/>
                </a:lnTo>
                <a:lnTo>
                  <a:pt x="7098" y="529"/>
                </a:lnTo>
                <a:lnTo>
                  <a:pt x="8392" y="547"/>
                </a:lnTo>
                <a:lnTo>
                  <a:pt x="10983" y="0"/>
                </a:lnTo>
                <a:lnTo>
                  <a:pt x="13379" y="459"/>
                </a:lnTo>
                <a:lnTo>
                  <a:pt x="23831" y="46521"/>
                </a:lnTo>
                <a:lnTo>
                  <a:pt x="24607" y="65853"/>
                </a:lnTo>
                <a:lnTo>
                  <a:pt x="24497" y="85242"/>
                </a:lnTo>
                <a:lnTo>
                  <a:pt x="24365" y="87806"/>
                </a:lnTo>
                <a:lnTo>
                  <a:pt x="23364" y="89969"/>
                </a:lnTo>
                <a:lnTo>
                  <a:pt x="19625" y="93492"/>
                </a:lnTo>
                <a:lnTo>
                  <a:pt x="17406" y="94363"/>
                </a:lnTo>
                <a:lnTo>
                  <a:pt x="12269" y="94322"/>
                </a:lnTo>
                <a:lnTo>
                  <a:pt x="10066" y="93417"/>
                </a:lnTo>
                <a:lnTo>
                  <a:pt x="6388" y="89835"/>
                </a:lnTo>
                <a:lnTo>
                  <a:pt x="5425" y="87657"/>
                </a:lnTo>
                <a:lnTo>
                  <a:pt x="5337" y="85091"/>
                </a:lnTo>
                <a:lnTo>
                  <a:pt x="5443" y="66487"/>
                </a:lnTo>
                <a:lnTo>
                  <a:pt x="4657" y="47943"/>
                </a:lnTo>
                <a:lnTo>
                  <a:pt x="2981" y="29459"/>
                </a:lnTo>
                <a:lnTo>
                  <a:pt x="415" y="11035"/>
                </a:lnTo>
                <a:lnTo>
                  <a:pt x="0" y="7001"/>
                </a:lnTo>
                <a:lnTo>
                  <a:pt x="1512" y="39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6" name="object 16"/>
          <p:cNvSpPr/>
          <p:nvPr/>
        </p:nvSpPr>
        <p:spPr>
          <a:xfrm>
            <a:off x="5927792" y="130075"/>
            <a:ext cx="122464" cy="83456"/>
          </a:xfrm>
          <a:custGeom>
            <a:avLst/>
            <a:gdLst/>
            <a:ahLst/>
            <a:cxnLst/>
            <a:rect l="l" t="t" r="r" b="b"/>
            <a:pathLst>
              <a:path w="85725" h="58419">
                <a:moveTo>
                  <a:pt x="3616" y="3090"/>
                </a:moveTo>
                <a:lnTo>
                  <a:pt x="8287" y="0"/>
                </a:lnTo>
                <a:lnTo>
                  <a:pt x="11482" y="30"/>
                </a:lnTo>
                <a:lnTo>
                  <a:pt x="14655" y="2234"/>
                </a:lnTo>
                <a:lnTo>
                  <a:pt x="31746" y="11693"/>
                </a:lnTo>
                <a:lnTo>
                  <a:pt x="64911" y="30875"/>
                </a:lnTo>
                <a:lnTo>
                  <a:pt x="85443" y="49237"/>
                </a:lnTo>
                <a:lnTo>
                  <a:pt x="84855" y="51623"/>
                </a:lnTo>
                <a:lnTo>
                  <a:pt x="83216" y="53752"/>
                </a:lnTo>
                <a:lnTo>
                  <a:pt x="81769" y="56015"/>
                </a:lnTo>
                <a:lnTo>
                  <a:pt x="79723" y="57379"/>
                </a:lnTo>
                <a:lnTo>
                  <a:pt x="74431" y="58307"/>
                </a:lnTo>
                <a:lnTo>
                  <a:pt x="72044" y="57720"/>
                </a:lnTo>
                <a:lnTo>
                  <a:pt x="69916" y="56083"/>
                </a:lnTo>
                <a:lnTo>
                  <a:pt x="54282" y="45899"/>
                </a:lnTo>
                <a:lnTo>
                  <a:pt x="38312" y="36295"/>
                </a:lnTo>
                <a:lnTo>
                  <a:pt x="22007" y="27271"/>
                </a:lnTo>
                <a:lnTo>
                  <a:pt x="3049" y="17728"/>
                </a:lnTo>
                <a:lnTo>
                  <a:pt x="1512" y="15953"/>
                </a:lnTo>
                <a:lnTo>
                  <a:pt x="0" y="11052"/>
                </a:lnTo>
                <a:lnTo>
                  <a:pt x="268" y="8718"/>
                </a:lnTo>
                <a:lnTo>
                  <a:pt x="1562" y="6502"/>
                </a:lnTo>
                <a:lnTo>
                  <a:pt x="3312" y="4324"/>
                </a:lnTo>
                <a:lnTo>
                  <a:pt x="3616" y="309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17" name="object 17"/>
          <p:cNvSpPr/>
          <p:nvPr/>
        </p:nvSpPr>
        <p:spPr>
          <a:xfrm>
            <a:off x="5847565" y="1345791"/>
            <a:ext cx="131536" cy="61686"/>
          </a:xfrm>
          <a:custGeom>
            <a:avLst/>
            <a:gdLst/>
            <a:ahLst/>
            <a:cxnLst/>
            <a:rect l="l" t="t" r="r" b="b"/>
            <a:pathLst>
              <a:path w="92075" h="43180">
                <a:moveTo>
                  <a:pt x="5664" y="24013"/>
                </a:moveTo>
                <a:lnTo>
                  <a:pt x="6813" y="23608"/>
                </a:lnTo>
                <a:lnTo>
                  <a:pt x="8108" y="23620"/>
                </a:lnTo>
                <a:lnTo>
                  <a:pt x="26069" y="19414"/>
                </a:lnTo>
                <a:lnTo>
                  <a:pt x="43729" y="14271"/>
                </a:lnTo>
                <a:lnTo>
                  <a:pt x="61091" y="8193"/>
                </a:lnTo>
                <a:lnTo>
                  <a:pt x="78162" y="1193"/>
                </a:lnTo>
                <a:lnTo>
                  <a:pt x="80514" y="102"/>
                </a:lnTo>
                <a:lnTo>
                  <a:pt x="82908" y="0"/>
                </a:lnTo>
                <a:lnTo>
                  <a:pt x="87777" y="1774"/>
                </a:lnTo>
                <a:lnTo>
                  <a:pt x="89542" y="3392"/>
                </a:lnTo>
                <a:lnTo>
                  <a:pt x="91732" y="8088"/>
                </a:lnTo>
                <a:lnTo>
                  <a:pt x="91838" y="10480"/>
                </a:lnTo>
                <a:lnTo>
                  <a:pt x="90068" y="15353"/>
                </a:lnTo>
                <a:lnTo>
                  <a:pt x="49785" y="32769"/>
                </a:lnTo>
                <a:lnTo>
                  <a:pt x="9265" y="42901"/>
                </a:lnTo>
                <a:lnTo>
                  <a:pt x="6868" y="42442"/>
                </a:lnTo>
                <a:lnTo>
                  <a:pt x="2462" y="39509"/>
                </a:lnTo>
                <a:lnTo>
                  <a:pt x="1114" y="37476"/>
                </a:lnTo>
                <a:lnTo>
                  <a:pt x="0" y="30738"/>
                </a:lnTo>
                <a:lnTo>
                  <a:pt x="1346" y="27391"/>
                </a:lnTo>
                <a:lnTo>
                  <a:pt x="5664" y="240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42625" y="1215366"/>
            <a:ext cx="108071" cy="100796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558469" y="1368713"/>
            <a:ext cx="95370" cy="110796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5644327" y="1335161"/>
            <a:ext cx="123371" cy="71664"/>
          </a:xfrm>
          <a:custGeom>
            <a:avLst/>
            <a:gdLst/>
            <a:ahLst/>
            <a:cxnLst/>
            <a:rect l="l" t="t" r="r" b="b"/>
            <a:pathLst>
              <a:path w="86360" h="50165">
                <a:moveTo>
                  <a:pt x="3394" y="2161"/>
                </a:moveTo>
                <a:lnTo>
                  <a:pt x="6123" y="479"/>
                </a:lnTo>
                <a:lnTo>
                  <a:pt x="8287" y="0"/>
                </a:lnTo>
                <a:lnTo>
                  <a:pt x="12936" y="498"/>
                </a:lnTo>
                <a:lnTo>
                  <a:pt x="14948" y="1424"/>
                </a:lnTo>
                <a:lnTo>
                  <a:pt x="27323" y="12421"/>
                </a:lnTo>
                <a:lnTo>
                  <a:pt x="41323" y="20364"/>
                </a:lnTo>
                <a:lnTo>
                  <a:pt x="58343" y="26544"/>
                </a:lnTo>
                <a:lnTo>
                  <a:pt x="78079" y="30647"/>
                </a:lnTo>
                <a:lnTo>
                  <a:pt x="80602" y="31065"/>
                </a:lnTo>
                <a:lnTo>
                  <a:pt x="82620" y="32305"/>
                </a:lnTo>
                <a:lnTo>
                  <a:pt x="85645" y="36429"/>
                </a:lnTo>
                <a:lnTo>
                  <a:pt x="86221" y="38726"/>
                </a:lnTo>
                <a:lnTo>
                  <a:pt x="85502" y="43791"/>
                </a:lnTo>
                <a:lnTo>
                  <a:pt x="84308" y="45839"/>
                </a:lnTo>
                <a:lnTo>
                  <a:pt x="80254" y="48963"/>
                </a:lnTo>
                <a:lnTo>
                  <a:pt x="77970" y="49595"/>
                </a:lnTo>
                <a:lnTo>
                  <a:pt x="75429" y="49298"/>
                </a:lnTo>
                <a:lnTo>
                  <a:pt x="32208" y="37175"/>
                </a:lnTo>
                <a:lnTo>
                  <a:pt x="787" y="13483"/>
                </a:lnTo>
                <a:lnTo>
                  <a:pt x="0" y="11213"/>
                </a:lnTo>
                <a:lnTo>
                  <a:pt x="338" y="6008"/>
                </a:lnTo>
                <a:lnTo>
                  <a:pt x="1413" y="3858"/>
                </a:lnTo>
                <a:lnTo>
                  <a:pt x="3394" y="21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1" name="object 21"/>
          <p:cNvSpPr/>
          <p:nvPr/>
        </p:nvSpPr>
        <p:spPr>
          <a:xfrm>
            <a:off x="5727991" y="49184"/>
            <a:ext cx="130629" cy="65314"/>
          </a:xfrm>
          <a:custGeom>
            <a:avLst/>
            <a:gdLst/>
            <a:ahLst/>
            <a:cxnLst/>
            <a:rect l="l" t="t" r="r" b="b"/>
            <a:pathLst>
              <a:path w="91439" h="45719">
                <a:moveTo>
                  <a:pt x="7022" y="465"/>
                </a:moveTo>
                <a:lnTo>
                  <a:pt x="49346" y="13054"/>
                </a:lnTo>
                <a:lnTo>
                  <a:pt x="87446" y="28029"/>
                </a:lnTo>
                <a:lnTo>
                  <a:pt x="91122" y="34689"/>
                </a:lnTo>
                <a:lnTo>
                  <a:pt x="91092" y="37134"/>
                </a:lnTo>
                <a:lnTo>
                  <a:pt x="89008" y="42000"/>
                </a:lnTo>
                <a:lnTo>
                  <a:pt x="87258" y="43710"/>
                </a:lnTo>
                <a:lnTo>
                  <a:pt x="82342" y="45680"/>
                </a:lnTo>
                <a:lnTo>
                  <a:pt x="79897" y="45652"/>
                </a:lnTo>
                <a:lnTo>
                  <a:pt x="77464" y="44612"/>
                </a:lnTo>
                <a:lnTo>
                  <a:pt x="60348" y="38164"/>
                </a:lnTo>
                <a:lnTo>
                  <a:pt x="42866" y="31755"/>
                </a:lnTo>
                <a:lnTo>
                  <a:pt x="25111" y="25524"/>
                </a:lnTo>
                <a:lnTo>
                  <a:pt x="4707" y="18859"/>
                </a:lnTo>
                <a:lnTo>
                  <a:pt x="2841" y="17363"/>
                </a:lnTo>
                <a:lnTo>
                  <a:pt x="312" y="12873"/>
                </a:lnTo>
                <a:lnTo>
                  <a:pt x="0" y="10501"/>
                </a:lnTo>
                <a:lnTo>
                  <a:pt x="1328" y="5759"/>
                </a:lnTo>
                <a:lnTo>
                  <a:pt x="2577" y="3888"/>
                </a:lnTo>
                <a:lnTo>
                  <a:pt x="4387" y="2390"/>
                </a:lnTo>
                <a:lnTo>
                  <a:pt x="7022" y="46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sp>
        <p:nvSpPr>
          <p:cNvPr id="22" name="object 22"/>
          <p:cNvSpPr/>
          <p:nvPr/>
        </p:nvSpPr>
        <p:spPr>
          <a:xfrm>
            <a:off x="6008067" y="1058074"/>
            <a:ext cx="136071" cy="43543"/>
          </a:xfrm>
          <a:custGeom>
            <a:avLst/>
            <a:gdLst/>
            <a:ahLst/>
            <a:cxnLst/>
            <a:rect l="l" t="t" r="r" b="b"/>
            <a:pathLst>
              <a:path w="95250" h="30479">
                <a:moveTo>
                  <a:pt x="1283" y="3874"/>
                </a:moveTo>
                <a:lnTo>
                  <a:pt x="4249" y="1939"/>
                </a:lnTo>
                <a:lnTo>
                  <a:pt x="6203" y="993"/>
                </a:lnTo>
                <a:lnTo>
                  <a:pt x="8251" y="346"/>
                </a:lnTo>
                <a:lnTo>
                  <a:pt x="10394" y="0"/>
                </a:lnTo>
                <a:lnTo>
                  <a:pt x="29870" y="1340"/>
                </a:lnTo>
                <a:lnTo>
                  <a:pt x="68413" y="6862"/>
                </a:lnTo>
                <a:lnTo>
                  <a:pt x="94937" y="20167"/>
                </a:lnTo>
                <a:lnTo>
                  <a:pt x="93505" y="25263"/>
                </a:lnTo>
                <a:lnTo>
                  <a:pt x="91985" y="27171"/>
                </a:lnTo>
                <a:lnTo>
                  <a:pt x="87338" y="29708"/>
                </a:lnTo>
                <a:lnTo>
                  <a:pt x="84911" y="29955"/>
                </a:lnTo>
                <a:lnTo>
                  <a:pt x="82381" y="29180"/>
                </a:lnTo>
                <a:lnTo>
                  <a:pt x="64346" y="25601"/>
                </a:lnTo>
                <a:lnTo>
                  <a:pt x="46221" y="22625"/>
                </a:lnTo>
                <a:lnTo>
                  <a:pt x="28008" y="20251"/>
                </a:lnTo>
                <a:lnTo>
                  <a:pt x="9705" y="18479"/>
                </a:lnTo>
                <a:lnTo>
                  <a:pt x="7023" y="18426"/>
                </a:lnTo>
                <a:lnTo>
                  <a:pt x="4809" y="17381"/>
                </a:lnTo>
                <a:lnTo>
                  <a:pt x="1321" y="13307"/>
                </a:lnTo>
                <a:lnTo>
                  <a:pt x="629" y="10959"/>
                </a:lnTo>
                <a:lnTo>
                  <a:pt x="990" y="8301"/>
                </a:lnTo>
                <a:lnTo>
                  <a:pt x="0" y="6783"/>
                </a:lnTo>
                <a:lnTo>
                  <a:pt x="1283" y="38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3" name="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36001" y="1149644"/>
            <a:ext cx="94881" cy="111404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5796063" y="1063954"/>
            <a:ext cx="131536" cy="58964"/>
          </a:xfrm>
          <a:custGeom>
            <a:avLst/>
            <a:gdLst/>
            <a:ahLst/>
            <a:cxnLst/>
            <a:rect l="l" t="t" r="r" b="b"/>
            <a:pathLst>
              <a:path w="92075" h="41275">
                <a:moveTo>
                  <a:pt x="2449" y="24870"/>
                </a:moveTo>
                <a:lnTo>
                  <a:pt x="42541" y="9790"/>
                </a:lnTo>
                <a:lnTo>
                  <a:pt x="82913" y="0"/>
                </a:lnTo>
                <a:lnTo>
                  <a:pt x="85310" y="459"/>
                </a:lnTo>
                <a:lnTo>
                  <a:pt x="89716" y="3392"/>
                </a:lnTo>
                <a:lnTo>
                  <a:pt x="91064" y="5425"/>
                </a:lnTo>
                <a:lnTo>
                  <a:pt x="91888" y="10569"/>
                </a:lnTo>
                <a:lnTo>
                  <a:pt x="91342" y="12909"/>
                </a:lnTo>
                <a:lnTo>
                  <a:pt x="88495" y="17181"/>
                </a:lnTo>
                <a:lnTo>
                  <a:pt x="86544" y="18587"/>
                </a:lnTo>
                <a:lnTo>
                  <a:pt x="84067" y="19261"/>
                </a:lnTo>
                <a:lnTo>
                  <a:pt x="65964" y="22538"/>
                </a:lnTo>
                <a:lnTo>
                  <a:pt x="48218" y="27043"/>
                </a:lnTo>
                <a:lnTo>
                  <a:pt x="30829" y="32776"/>
                </a:lnTo>
                <a:lnTo>
                  <a:pt x="13797" y="39737"/>
                </a:lnTo>
                <a:lnTo>
                  <a:pt x="11442" y="40760"/>
                </a:lnTo>
                <a:lnTo>
                  <a:pt x="9059" y="40831"/>
                </a:lnTo>
                <a:lnTo>
                  <a:pt x="4239" y="39069"/>
                </a:lnTo>
                <a:lnTo>
                  <a:pt x="2465" y="37478"/>
                </a:lnTo>
                <a:lnTo>
                  <a:pt x="245" y="33153"/>
                </a:lnTo>
                <a:lnTo>
                  <a:pt x="0" y="31031"/>
                </a:lnTo>
                <a:lnTo>
                  <a:pt x="1181" y="26591"/>
                </a:lnTo>
                <a:lnTo>
                  <a:pt x="2449" y="248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5" name="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00509" y="1218819"/>
            <a:ext cx="109399" cy="99551"/>
          </a:xfrm>
          <a:prstGeom prst="rect">
            <a:avLst/>
          </a:prstGeom>
        </p:spPr>
      </p:pic>
      <p:sp>
        <p:nvSpPr>
          <p:cNvPr id="26" name="object 26"/>
          <p:cNvSpPr/>
          <p:nvPr/>
        </p:nvSpPr>
        <p:spPr>
          <a:xfrm>
            <a:off x="6288271" y="833609"/>
            <a:ext cx="54429" cy="133350"/>
          </a:xfrm>
          <a:custGeom>
            <a:avLst/>
            <a:gdLst/>
            <a:ahLst/>
            <a:cxnLst/>
            <a:rect l="l" t="t" r="r" b="b"/>
            <a:pathLst>
              <a:path w="38100" h="93345">
                <a:moveTo>
                  <a:pt x="25107" y="389"/>
                </a:moveTo>
                <a:lnTo>
                  <a:pt x="37777" y="8803"/>
                </a:lnTo>
                <a:lnTo>
                  <a:pt x="37711" y="11292"/>
                </a:lnTo>
                <a:lnTo>
                  <a:pt x="34004" y="30239"/>
                </a:lnTo>
                <a:lnTo>
                  <a:pt x="29614" y="49015"/>
                </a:lnTo>
                <a:lnTo>
                  <a:pt x="24541" y="67618"/>
                </a:lnTo>
                <a:lnTo>
                  <a:pt x="18772" y="86059"/>
                </a:lnTo>
                <a:lnTo>
                  <a:pt x="18021" y="88504"/>
                </a:lnTo>
                <a:lnTo>
                  <a:pt x="16522" y="90340"/>
                </a:lnTo>
                <a:lnTo>
                  <a:pt x="12030" y="92793"/>
                </a:lnTo>
                <a:lnTo>
                  <a:pt x="9676" y="93061"/>
                </a:lnTo>
                <a:lnTo>
                  <a:pt x="4750" y="91680"/>
                </a:lnTo>
                <a:lnTo>
                  <a:pt x="2880" y="90228"/>
                </a:lnTo>
                <a:lnTo>
                  <a:pt x="322" y="85799"/>
                </a:lnTo>
                <a:lnTo>
                  <a:pt x="0" y="83453"/>
                </a:lnTo>
                <a:lnTo>
                  <a:pt x="633" y="80975"/>
                </a:lnTo>
                <a:lnTo>
                  <a:pt x="6203" y="63299"/>
                </a:lnTo>
                <a:lnTo>
                  <a:pt x="11214" y="45477"/>
                </a:lnTo>
                <a:lnTo>
                  <a:pt x="15664" y="27506"/>
                </a:lnTo>
                <a:lnTo>
                  <a:pt x="19554" y="9388"/>
                </a:lnTo>
                <a:lnTo>
                  <a:pt x="19402" y="6247"/>
                </a:lnTo>
                <a:lnTo>
                  <a:pt x="20575" y="3718"/>
                </a:lnTo>
                <a:lnTo>
                  <a:pt x="25107" y="3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2571"/>
          </a:p>
        </p:txBody>
      </p:sp>
      <p:pic>
        <p:nvPicPr>
          <p:cNvPr id="27" name="object 2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90729" y="1039261"/>
            <a:ext cx="150197" cy="147010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397635" y="7894637"/>
            <a:ext cx="1297079" cy="124936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44498BF-E6B7-41C4-A1AD-4EC0582C8AED}"/>
              </a:ext>
            </a:extLst>
          </p:cNvPr>
          <p:cNvSpPr txBox="1"/>
          <p:nvPr/>
        </p:nvSpPr>
        <p:spPr>
          <a:xfrm>
            <a:off x="1576565" y="435429"/>
            <a:ext cx="3704860" cy="8835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sz="2571" dirty="0">
                <a:solidFill>
                  <a:schemeClr val="bg1"/>
                </a:solidFill>
                <a:latin typeface="Hero Junior Super" panose="02000A00000000000000" pitchFamily="50" charset="0"/>
              </a:rPr>
              <a:t>into Oval</a:t>
            </a:r>
          </a:p>
        </p:txBody>
      </p:sp>
      <p:sp>
        <p:nvSpPr>
          <p:cNvPr id="33" name="object 4">
            <a:extLst>
              <a:ext uri="{FF2B5EF4-FFF2-40B4-BE49-F238E27FC236}">
                <a16:creationId xmlns:a16="http://schemas.microsoft.com/office/drawing/2014/main" id="{6182AB5E-B8BA-463B-8B7E-6C2838A7BCFF}"/>
              </a:ext>
            </a:extLst>
          </p:cNvPr>
          <p:cNvSpPr txBox="1"/>
          <p:nvPr/>
        </p:nvSpPr>
        <p:spPr>
          <a:xfrm>
            <a:off x="537586" y="4993821"/>
            <a:ext cx="5782816" cy="3174862"/>
          </a:xfrm>
          <a:prstGeom prst="rect">
            <a:avLst/>
          </a:prstGeom>
        </p:spPr>
        <p:txBody>
          <a:bodyPr vert="horz" wrap="square" lIns="0" tIns="273957" rIns="0" bIns="0" rtlCol="0">
            <a:spAutoFit/>
          </a:bodyPr>
          <a:lstStyle/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3:</a:t>
            </a:r>
          </a:p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This will prompt the following window to pop up. Press ‘From a File’ and choose the picture you’d like to attach!</a:t>
            </a:r>
          </a:p>
          <a:p>
            <a:pPr algn="ctr">
              <a:spcAft>
                <a:spcPts val="1714"/>
              </a:spcAft>
            </a:pPr>
            <a:r>
              <a:rPr lang="en-US" sz="20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Please make sure the original image is cropped into a vertical rectangle to maintain proportion within the oval – if not, it may be stretched or expanded!</a:t>
            </a:r>
            <a:endParaRPr lang="en-CA" sz="2000" dirty="0">
              <a:solidFill>
                <a:schemeClr val="bg1"/>
              </a:solidFill>
              <a:latin typeface="Hero Junior Bold" panose="02000800000000000000" pitchFamily="50" charset="0"/>
              <a:ea typeface="Times New Roman" panose="02020603050405020304" pitchFamily="18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C8BA49E-7C82-4BB5-A34B-662F625660C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531" y="1901360"/>
            <a:ext cx="6864531" cy="296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112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121</Words>
  <Application>Microsoft Office PowerPoint</Application>
  <PresentationFormat>Letter Paper (8.5x11 in)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Hero Junior Bold</vt:lpstr>
      <vt:lpstr>Hero Junior Super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Reis</dc:creator>
  <cp:lastModifiedBy>Clara Reis</cp:lastModifiedBy>
  <cp:revision>2</cp:revision>
  <dcterms:created xsi:type="dcterms:W3CDTF">2025-05-27T16:50:27Z</dcterms:created>
  <dcterms:modified xsi:type="dcterms:W3CDTF">2025-05-27T17:43:37Z</dcterms:modified>
</cp:coreProperties>
</file>