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custSel modSld">
      <pc:chgData name="Tatyani Rouse" userId="5bffbf02-bba0-4d62-9ab0-94fe36e7c668" providerId="ADAL" clId="{4289C1F5-ED2E-4905-9D51-ACFE6CEDD076}" dt="2025-09-02T17:07:12.227" v="1" actId="478"/>
      <pc:docMkLst>
        <pc:docMk/>
      </pc:docMkLst>
      <pc:sldChg chg="delSp mod">
        <pc:chgData name="Tatyani Rouse" userId="5bffbf02-bba0-4d62-9ab0-94fe36e7c668" providerId="ADAL" clId="{4289C1F5-ED2E-4905-9D51-ACFE6CEDD076}" dt="2025-09-02T17:07:03.046" v="0" actId="478"/>
        <pc:sldMkLst>
          <pc:docMk/>
          <pc:sldMk cId="2515804710" sldId="256"/>
        </pc:sldMkLst>
        <pc:spChg chg="del">
          <ac:chgData name="Tatyani Rouse" userId="5bffbf02-bba0-4d62-9ab0-94fe36e7c668" providerId="ADAL" clId="{4289C1F5-ED2E-4905-9D51-ACFE6CEDD076}" dt="2025-09-02T17:07:03.046" v="0" actId="478"/>
          <ac:spMkLst>
            <pc:docMk/>
            <pc:sldMk cId="2515804710" sldId="256"/>
            <ac:spMk id="5" creationId="{F940F25F-042F-F820-E0B0-35060092D00A}"/>
          </ac:spMkLst>
        </pc:spChg>
        <pc:spChg chg="del">
          <ac:chgData name="Tatyani Rouse" userId="5bffbf02-bba0-4d62-9ab0-94fe36e7c668" providerId="ADAL" clId="{4289C1F5-ED2E-4905-9D51-ACFE6CEDD076}" dt="2025-09-02T17:07:03.046" v="0" actId="478"/>
          <ac:spMkLst>
            <pc:docMk/>
            <pc:sldMk cId="2515804710" sldId="256"/>
            <ac:spMk id="7" creationId="{B30DFB85-2917-02E9-70A1-F70F983B2559}"/>
          </ac:spMkLst>
        </pc:spChg>
        <pc:spChg chg="del">
          <ac:chgData name="Tatyani Rouse" userId="5bffbf02-bba0-4d62-9ab0-94fe36e7c668" providerId="ADAL" clId="{4289C1F5-ED2E-4905-9D51-ACFE6CEDD076}" dt="2025-09-02T17:07:03.046" v="0" actId="478"/>
          <ac:spMkLst>
            <pc:docMk/>
            <pc:sldMk cId="2515804710" sldId="256"/>
            <ac:spMk id="14" creationId="{DBF4778B-C3EE-3661-377D-991117D487D4}"/>
          </ac:spMkLst>
        </pc:spChg>
        <pc:spChg chg="del">
          <ac:chgData name="Tatyani Rouse" userId="5bffbf02-bba0-4d62-9ab0-94fe36e7c668" providerId="ADAL" clId="{4289C1F5-ED2E-4905-9D51-ACFE6CEDD076}" dt="2025-09-02T17:07:03.046" v="0" actId="478"/>
          <ac:spMkLst>
            <pc:docMk/>
            <pc:sldMk cId="2515804710" sldId="256"/>
            <ac:spMk id="21" creationId="{2175958E-4A68-11FB-D746-703B3CE5C560}"/>
          </ac:spMkLst>
        </pc:spChg>
        <pc:spChg chg="del">
          <ac:chgData name="Tatyani Rouse" userId="5bffbf02-bba0-4d62-9ab0-94fe36e7c668" providerId="ADAL" clId="{4289C1F5-ED2E-4905-9D51-ACFE6CEDD076}" dt="2025-09-02T17:07:03.046" v="0" actId="478"/>
          <ac:spMkLst>
            <pc:docMk/>
            <pc:sldMk cId="2515804710" sldId="256"/>
            <ac:spMk id="23" creationId="{FBF02961-4001-C86B-AACF-0225A6D5E68A}"/>
          </ac:spMkLst>
        </pc:spChg>
        <pc:spChg chg="del">
          <ac:chgData name="Tatyani Rouse" userId="5bffbf02-bba0-4d62-9ab0-94fe36e7c668" providerId="ADAL" clId="{4289C1F5-ED2E-4905-9D51-ACFE6CEDD076}" dt="2025-09-02T17:07:03.046" v="0" actId="478"/>
          <ac:spMkLst>
            <pc:docMk/>
            <pc:sldMk cId="2515804710" sldId="256"/>
            <ac:spMk id="26" creationId="{B513D19A-9598-1596-9E21-99EF88AAD4DC}"/>
          </ac:spMkLst>
        </pc:spChg>
        <pc:spChg chg="del">
          <ac:chgData name="Tatyani Rouse" userId="5bffbf02-bba0-4d62-9ab0-94fe36e7c668" providerId="ADAL" clId="{4289C1F5-ED2E-4905-9D51-ACFE6CEDD076}" dt="2025-09-02T17:07:03.046" v="0" actId="478"/>
          <ac:spMkLst>
            <pc:docMk/>
            <pc:sldMk cId="2515804710" sldId="256"/>
            <ac:spMk id="34" creationId="{8DA640F7-FE42-09D5-E68D-AFA21CBFEFE6}"/>
          </ac:spMkLst>
        </pc:spChg>
        <pc:spChg chg="del">
          <ac:chgData name="Tatyani Rouse" userId="5bffbf02-bba0-4d62-9ab0-94fe36e7c668" providerId="ADAL" clId="{4289C1F5-ED2E-4905-9D51-ACFE6CEDD076}" dt="2025-09-02T17:07:03.046" v="0" actId="478"/>
          <ac:spMkLst>
            <pc:docMk/>
            <pc:sldMk cId="2515804710" sldId="256"/>
            <ac:spMk id="40" creationId="{FB232258-DAD9-3B3D-5974-51074BF3C2B5}"/>
          </ac:spMkLst>
        </pc:spChg>
        <pc:spChg chg="del">
          <ac:chgData name="Tatyani Rouse" userId="5bffbf02-bba0-4d62-9ab0-94fe36e7c668" providerId="ADAL" clId="{4289C1F5-ED2E-4905-9D51-ACFE6CEDD076}" dt="2025-09-02T17:07:03.046" v="0" actId="478"/>
          <ac:spMkLst>
            <pc:docMk/>
            <pc:sldMk cId="2515804710" sldId="256"/>
            <ac:spMk id="43" creationId="{C5261766-F4E8-D02A-F20A-81C6E55A30E8}"/>
          </ac:spMkLst>
        </pc:spChg>
        <pc:spChg chg="del">
          <ac:chgData name="Tatyani Rouse" userId="5bffbf02-bba0-4d62-9ab0-94fe36e7c668" providerId="ADAL" clId="{4289C1F5-ED2E-4905-9D51-ACFE6CEDD076}" dt="2025-09-02T17:07:03.046" v="0" actId="478"/>
          <ac:spMkLst>
            <pc:docMk/>
            <pc:sldMk cId="2515804710" sldId="256"/>
            <ac:spMk id="55" creationId="{ABC1BB1D-63C1-FC61-E4B8-F010FB1FBEA6}"/>
          </ac:spMkLst>
        </pc:spChg>
      </pc:sldChg>
      <pc:sldChg chg="delSp mod">
        <pc:chgData name="Tatyani Rouse" userId="5bffbf02-bba0-4d62-9ab0-94fe36e7c668" providerId="ADAL" clId="{4289C1F5-ED2E-4905-9D51-ACFE6CEDD076}" dt="2025-09-02T17:07:12.227" v="1" actId="478"/>
        <pc:sldMkLst>
          <pc:docMk/>
          <pc:sldMk cId="971325701" sldId="257"/>
        </pc:sldMkLst>
        <pc:spChg chg="del">
          <ac:chgData name="Tatyani Rouse" userId="5bffbf02-bba0-4d62-9ab0-94fe36e7c668" providerId="ADAL" clId="{4289C1F5-ED2E-4905-9D51-ACFE6CEDD076}" dt="2025-09-02T17:07:12.227" v="1" actId="478"/>
          <ac:spMkLst>
            <pc:docMk/>
            <pc:sldMk cId="971325701" sldId="257"/>
            <ac:spMk id="10" creationId="{8BB6E5FA-3B93-95F9-C34D-299934C9F28C}"/>
          </ac:spMkLst>
        </pc:spChg>
        <pc:spChg chg="del">
          <ac:chgData name="Tatyani Rouse" userId="5bffbf02-bba0-4d62-9ab0-94fe36e7c668" providerId="ADAL" clId="{4289C1F5-ED2E-4905-9D51-ACFE6CEDD076}" dt="2025-09-02T17:07:12.227" v="1" actId="478"/>
          <ac:spMkLst>
            <pc:docMk/>
            <pc:sldMk cId="971325701" sldId="257"/>
            <ac:spMk id="17" creationId="{350F3DAB-F6A9-6832-03BB-0772DBA11DEA}"/>
          </ac:spMkLst>
        </pc:spChg>
        <pc:spChg chg="del">
          <ac:chgData name="Tatyani Rouse" userId="5bffbf02-bba0-4d62-9ab0-94fe36e7c668" providerId="ADAL" clId="{4289C1F5-ED2E-4905-9D51-ACFE6CEDD076}" dt="2025-09-02T17:07:12.227" v="1" actId="478"/>
          <ac:spMkLst>
            <pc:docMk/>
            <pc:sldMk cId="971325701" sldId="257"/>
            <ac:spMk id="18" creationId="{498E76D6-83B0-5ADB-ABFF-F5D6210CF607}"/>
          </ac:spMkLst>
        </pc:spChg>
        <pc:spChg chg="del">
          <ac:chgData name="Tatyani Rouse" userId="5bffbf02-bba0-4d62-9ab0-94fe36e7c668" providerId="ADAL" clId="{4289C1F5-ED2E-4905-9D51-ACFE6CEDD076}" dt="2025-09-02T17:07:12.227" v="1" actId="478"/>
          <ac:spMkLst>
            <pc:docMk/>
            <pc:sldMk cId="971325701" sldId="257"/>
            <ac:spMk id="21" creationId="{9750AB40-82D2-0E88-B81B-0DE50061B257}"/>
          </ac:spMkLst>
        </pc:spChg>
        <pc:spChg chg="del">
          <ac:chgData name="Tatyani Rouse" userId="5bffbf02-bba0-4d62-9ab0-94fe36e7c668" providerId="ADAL" clId="{4289C1F5-ED2E-4905-9D51-ACFE6CEDD076}" dt="2025-09-02T17:07:12.227" v="1" actId="478"/>
          <ac:spMkLst>
            <pc:docMk/>
            <pc:sldMk cId="971325701" sldId="257"/>
            <ac:spMk id="28" creationId="{5EE5701E-611E-9E5F-60AD-C8A12326AEB7}"/>
          </ac:spMkLst>
        </pc:spChg>
        <pc:spChg chg="del">
          <ac:chgData name="Tatyani Rouse" userId="5bffbf02-bba0-4d62-9ab0-94fe36e7c668" providerId="ADAL" clId="{4289C1F5-ED2E-4905-9D51-ACFE6CEDD076}" dt="2025-09-02T17:07:12.227" v="1" actId="478"/>
          <ac:spMkLst>
            <pc:docMk/>
            <pc:sldMk cId="971325701" sldId="257"/>
            <ac:spMk id="29" creationId="{3B4422AD-807E-6BC4-FD69-EE8A556B740B}"/>
          </ac:spMkLst>
        </pc:spChg>
        <pc:spChg chg="del">
          <ac:chgData name="Tatyani Rouse" userId="5bffbf02-bba0-4d62-9ab0-94fe36e7c668" providerId="ADAL" clId="{4289C1F5-ED2E-4905-9D51-ACFE6CEDD076}" dt="2025-09-02T17:07:12.227" v="1" actId="478"/>
          <ac:spMkLst>
            <pc:docMk/>
            <pc:sldMk cId="971325701" sldId="257"/>
            <ac:spMk id="30" creationId="{8CE887E9-857D-4634-CF52-A3B36F4F2317}"/>
          </ac:spMkLst>
        </pc:spChg>
        <pc:spChg chg="del">
          <ac:chgData name="Tatyani Rouse" userId="5bffbf02-bba0-4d62-9ab0-94fe36e7c668" providerId="ADAL" clId="{4289C1F5-ED2E-4905-9D51-ACFE6CEDD076}" dt="2025-09-02T17:07:12.227" v="1" actId="478"/>
          <ac:spMkLst>
            <pc:docMk/>
            <pc:sldMk cId="971325701" sldId="257"/>
            <ac:spMk id="34" creationId="{C4A85BC7-DAB9-EF12-6A13-9434631CD280}"/>
          </ac:spMkLst>
        </pc:spChg>
        <pc:spChg chg="del">
          <ac:chgData name="Tatyani Rouse" userId="5bffbf02-bba0-4d62-9ab0-94fe36e7c668" providerId="ADAL" clId="{4289C1F5-ED2E-4905-9D51-ACFE6CEDD076}" dt="2025-09-02T17:07:12.227" v="1" actId="478"/>
          <ac:spMkLst>
            <pc:docMk/>
            <pc:sldMk cId="971325701" sldId="257"/>
            <ac:spMk id="38" creationId="{FF75841F-C4D6-EA99-971F-9E23E92A49FB}"/>
          </ac:spMkLst>
        </pc:spChg>
        <pc:spChg chg="del">
          <ac:chgData name="Tatyani Rouse" userId="5bffbf02-bba0-4d62-9ab0-94fe36e7c668" providerId="ADAL" clId="{4289C1F5-ED2E-4905-9D51-ACFE6CEDD076}" dt="2025-09-02T17:07:12.227" v="1" actId="478"/>
          <ac:spMkLst>
            <pc:docMk/>
            <pc:sldMk cId="971325701" sldId="257"/>
            <ac:spMk id="50" creationId="{15AE411B-A7F2-C6C9-8BBE-A03E07AC336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F17CE-0279-42C4-A04D-23724260082D}" type="datetimeFigureOut">
              <a:rPr lang="en-CA" smtClean="0"/>
              <a:t>2025-09-02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609F-C92B-45C1-8E91-1EBA9C9FD1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0354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F17CE-0279-42C4-A04D-23724260082D}" type="datetimeFigureOut">
              <a:rPr lang="en-CA" smtClean="0"/>
              <a:t>2025-09-02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609F-C92B-45C1-8E91-1EBA9C9FD1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062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F17CE-0279-42C4-A04D-23724260082D}" type="datetimeFigureOut">
              <a:rPr lang="en-CA" smtClean="0"/>
              <a:t>2025-09-02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609F-C92B-45C1-8E91-1EBA9C9FD1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2827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F17CE-0279-42C4-A04D-23724260082D}" type="datetimeFigureOut">
              <a:rPr lang="en-CA" smtClean="0"/>
              <a:t>2025-09-02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609F-C92B-45C1-8E91-1EBA9C9FD1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7159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F17CE-0279-42C4-A04D-23724260082D}" type="datetimeFigureOut">
              <a:rPr lang="en-CA" smtClean="0"/>
              <a:t>2025-09-02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609F-C92B-45C1-8E91-1EBA9C9FD1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6030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F17CE-0279-42C4-A04D-23724260082D}" type="datetimeFigureOut">
              <a:rPr lang="en-CA" smtClean="0"/>
              <a:t>2025-09-02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609F-C92B-45C1-8E91-1EBA9C9FD1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9676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F17CE-0279-42C4-A04D-23724260082D}" type="datetimeFigureOut">
              <a:rPr lang="en-CA" smtClean="0"/>
              <a:t>2025-09-02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609F-C92B-45C1-8E91-1EBA9C9FD1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2436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F17CE-0279-42C4-A04D-23724260082D}" type="datetimeFigureOut">
              <a:rPr lang="en-CA" smtClean="0"/>
              <a:t>2025-09-02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609F-C92B-45C1-8E91-1EBA9C9FD1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5442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F17CE-0279-42C4-A04D-23724260082D}" type="datetimeFigureOut">
              <a:rPr lang="en-CA" smtClean="0"/>
              <a:t>2025-09-02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609F-C92B-45C1-8E91-1EBA9C9FD1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0428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F17CE-0279-42C4-A04D-23724260082D}" type="datetimeFigureOut">
              <a:rPr lang="en-CA" smtClean="0"/>
              <a:t>2025-09-02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609F-C92B-45C1-8E91-1EBA9C9FD1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315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F17CE-0279-42C4-A04D-23724260082D}" type="datetimeFigureOut">
              <a:rPr lang="en-CA" smtClean="0"/>
              <a:t>2025-09-02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609F-C92B-45C1-8E91-1EBA9C9FD1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4146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CF17CE-0279-42C4-A04D-23724260082D}" type="datetimeFigureOut">
              <a:rPr lang="en-CA" smtClean="0"/>
              <a:t>2025-09-02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9C609F-C92B-45C1-8E91-1EBA9C9FD1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1015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5804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1325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0</Words>
  <Application>Microsoft Office PowerPoint</Application>
  <PresentationFormat>Custom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Tatyani Rouse</cp:lastModifiedBy>
  <cp:revision>2</cp:revision>
  <dcterms:created xsi:type="dcterms:W3CDTF">2025-09-02T15:23:06Z</dcterms:created>
  <dcterms:modified xsi:type="dcterms:W3CDTF">2025-09-02T17:07:12Z</dcterms:modified>
</cp:coreProperties>
</file>