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400800" cy="4572000"/>
  <p:embeddedFontLst>
    <p:embeddedFont>
      <p:font typeface="Hero Junior Super" panose="02000A00000000000000" pitchFamily="50" charset="0"/>
      <p:bold r:id="rId4"/>
    </p:embeddedFont>
  </p:embeddedFontLst>
  <p:defaultTextStyle>
    <a:defPPr>
      <a:defRPr lang="en-US"/>
    </a:defPPr>
    <a:lvl1pPr marL="0" algn="l" defTabSz="1333395" rtl="0" eaLnBrk="1" latinLnBrk="0" hangingPunct="1">
      <a:defRPr sz="2625" kern="1200">
        <a:solidFill>
          <a:schemeClr val="tx1"/>
        </a:solidFill>
        <a:latin typeface="+mn-lt"/>
        <a:ea typeface="+mn-ea"/>
        <a:cs typeface="+mn-cs"/>
      </a:defRPr>
    </a:lvl1pPr>
    <a:lvl2pPr marL="666698" algn="l" defTabSz="1333395" rtl="0" eaLnBrk="1" latinLnBrk="0" hangingPunct="1">
      <a:defRPr sz="2625" kern="1200">
        <a:solidFill>
          <a:schemeClr val="tx1"/>
        </a:solidFill>
        <a:latin typeface="+mn-lt"/>
        <a:ea typeface="+mn-ea"/>
        <a:cs typeface="+mn-cs"/>
      </a:defRPr>
    </a:lvl2pPr>
    <a:lvl3pPr marL="1333395" algn="l" defTabSz="1333395" rtl="0" eaLnBrk="1" latinLnBrk="0" hangingPunct="1">
      <a:defRPr sz="2625" kern="1200">
        <a:solidFill>
          <a:schemeClr val="tx1"/>
        </a:solidFill>
        <a:latin typeface="+mn-lt"/>
        <a:ea typeface="+mn-ea"/>
        <a:cs typeface="+mn-cs"/>
      </a:defRPr>
    </a:lvl3pPr>
    <a:lvl4pPr marL="2000094" algn="l" defTabSz="1333395" rtl="0" eaLnBrk="1" latinLnBrk="0" hangingPunct="1">
      <a:defRPr sz="2625" kern="1200">
        <a:solidFill>
          <a:schemeClr val="tx1"/>
        </a:solidFill>
        <a:latin typeface="+mn-lt"/>
        <a:ea typeface="+mn-ea"/>
        <a:cs typeface="+mn-cs"/>
      </a:defRPr>
    </a:lvl4pPr>
    <a:lvl5pPr marL="2666791" algn="l" defTabSz="1333395" rtl="0" eaLnBrk="1" latinLnBrk="0" hangingPunct="1">
      <a:defRPr sz="2625" kern="1200">
        <a:solidFill>
          <a:schemeClr val="tx1"/>
        </a:solidFill>
        <a:latin typeface="+mn-lt"/>
        <a:ea typeface="+mn-ea"/>
        <a:cs typeface="+mn-cs"/>
      </a:defRPr>
    </a:lvl5pPr>
    <a:lvl6pPr marL="3333489" algn="l" defTabSz="1333395" rtl="0" eaLnBrk="1" latinLnBrk="0" hangingPunct="1">
      <a:defRPr sz="2625" kern="1200">
        <a:solidFill>
          <a:schemeClr val="tx1"/>
        </a:solidFill>
        <a:latin typeface="+mn-lt"/>
        <a:ea typeface="+mn-ea"/>
        <a:cs typeface="+mn-cs"/>
      </a:defRPr>
    </a:lvl6pPr>
    <a:lvl7pPr marL="4000186" algn="l" defTabSz="1333395" rtl="0" eaLnBrk="1" latinLnBrk="0" hangingPunct="1">
      <a:defRPr sz="2625" kern="1200">
        <a:solidFill>
          <a:schemeClr val="tx1"/>
        </a:solidFill>
        <a:latin typeface="+mn-lt"/>
        <a:ea typeface="+mn-ea"/>
        <a:cs typeface="+mn-cs"/>
      </a:defRPr>
    </a:lvl7pPr>
    <a:lvl8pPr marL="4666884" algn="l" defTabSz="1333395" rtl="0" eaLnBrk="1" latinLnBrk="0" hangingPunct="1">
      <a:defRPr sz="2625" kern="1200">
        <a:solidFill>
          <a:schemeClr val="tx1"/>
        </a:solidFill>
        <a:latin typeface="+mn-lt"/>
        <a:ea typeface="+mn-ea"/>
        <a:cs typeface="+mn-cs"/>
      </a:defRPr>
    </a:lvl8pPr>
    <a:lvl9pPr marL="5333581" algn="l" defTabSz="1333395" rtl="0" eaLnBrk="1" latinLnBrk="0" hangingPunct="1">
      <a:defRPr sz="262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60" userDrawn="1">
          <p15:clr>
            <a:srgbClr val="A4A3A4"/>
          </p15:clr>
        </p15:guide>
        <p15:guide id="2" pos="231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4258"/>
    <a:srgbClr val="2F597B"/>
    <a:srgbClr val="36A9E0"/>
    <a:srgbClr val="FECE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3108" y="96"/>
      </p:cViewPr>
      <p:guideLst>
        <p:guide orient="horz" pos="5760"/>
        <p:guide pos="231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1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2834641"/>
            <a:ext cx="58293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120641"/>
            <a:ext cx="48006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103121"/>
            <a:ext cx="298323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103121"/>
            <a:ext cx="298323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900" y="365761"/>
            <a:ext cx="61722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103121"/>
            <a:ext cx="61722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8503920"/>
            <a:ext cx="2194560" cy="4039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8503920"/>
            <a:ext cx="1577340" cy="4039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8503920"/>
            <a:ext cx="1577340" cy="4039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11480">
        <a:defRPr>
          <a:latin typeface="+mn-lt"/>
          <a:ea typeface="+mn-ea"/>
          <a:cs typeface="+mn-cs"/>
        </a:defRPr>
      </a:lvl2pPr>
      <a:lvl3pPr marL="822960">
        <a:defRPr>
          <a:latin typeface="+mn-lt"/>
          <a:ea typeface="+mn-ea"/>
          <a:cs typeface="+mn-cs"/>
        </a:defRPr>
      </a:lvl3pPr>
      <a:lvl4pPr marL="1234440">
        <a:defRPr>
          <a:latin typeface="+mn-lt"/>
          <a:ea typeface="+mn-ea"/>
          <a:cs typeface="+mn-cs"/>
        </a:defRPr>
      </a:lvl4pPr>
      <a:lvl5pPr marL="1645920">
        <a:defRPr>
          <a:latin typeface="+mn-lt"/>
          <a:ea typeface="+mn-ea"/>
          <a:cs typeface="+mn-cs"/>
        </a:defRPr>
      </a:lvl5pPr>
      <a:lvl6pPr marL="2057400">
        <a:defRPr>
          <a:latin typeface="+mn-lt"/>
          <a:ea typeface="+mn-ea"/>
          <a:cs typeface="+mn-cs"/>
        </a:defRPr>
      </a:lvl6pPr>
      <a:lvl7pPr marL="2468880">
        <a:defRPr>
          <a:latin typeface="+mn-lt"/>
          <a:ea typeface="+mn-ea"/>
          <a:cs typeface="+mn-cs"/>
        </a:defRPr>
      </a:lvl7pPr>
      <a:lvl8pPr marL="2880360">
        <a:defRPr>
          <a:latin typeface="+mn-lt"/>
          <a:ea typeface="+mn-ea"/>
          <a:cs typeface="+mn-cs"/>
        </a:defRPr>
      </a:lvl8pPr>
      <a:lvl9pPr marL="329184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11480">
        <a:defRPr>
          <a:latin typeface="+mn-lt"/>
          <a:ea typeface="+mn-ea"/>
          <a:cs typeface="+mn-cs"/>
        </a:defRPr>
      </a:lvl2pPr>
      <a:lvl3pPr marL="822960">
        <a:defRPr>
          <a:latin typeface="+mn-lt"/>
          <a:ea typeface="+mn-ea"/>
          <a:cs typeface="+mn-cs"/>
        </a:defRPr>
      </a:lvl3pPr>
      <a:lvl4pPr marL="1234440">
        <a:defRPr>
          <a:latin typeface="+mn-lt"/>
          <a:ea typeface="+mn-ea"/>
          <a:cs typeface="+mn-cs"/>
        </a:defRPr>
      </a:lvl4pPr>
      <a:lvl5pPr marL="1645920">
        <a:defRPr>
          <a:latin typeface="+mn-lt"/>
          <a:ea typeface="+mn-ea"/>
          <a:cs typeface="+mn-cs"/>
        </a:defRPr>
      </a:lvl5pPr>
      <a:lvl6pPr marL="2057400">
        <a:defRPr>
          <a:latin typeface="+mn-lt"/>
          <a:ea typeface="+mn-ea"/>
          <a:cs typeface="+mn-cs"/>
        </a:defRPr>
      </a:lvl6pPr>
      <a:lvl7pPr marL="2468880">
        <a:defRPr>
          <a:latin typeface="+mn-lt"/>
          <a:ea typeface="+mn-ea"/>
          <a:cs typeface="+mn-cs"/>
        </a:defRPr>
      </a:lvl7pPr>
      <a:lvl8pPr marL="2880360">
        <a:defRPr>
          <a:latin typeface="+mn-lt"/>
          <a:ea typeface="+mn-ea"/>
          <a:cs typeface="+mn-cs"/>
        </a:defRPr>
      </a:lvl8pPr>
      <a:lvl9pPr marL="329184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5">
            <a:extLst>
              <a:ext uri="{FF2B5EF4-FFF2-40B4-BE49-F238E27FC236}">
                <a16:creationId xmlns:a16="http://schemas.microsoft.com/office/drawing/2014/main" id="{2167444A-A9D3-620D-B7E7-E670BEBE2816}"/>
              </a:ext>
            </a:extLst>
          </p:cNvPr>
          <p:cNvSpPr txBox="1">
            <a:spLocks/>
          </p:cNvSpPr>
          <p:nvPr/>
        </p:nvSpPr>
        <p:spPr>
          <a:xfrm>
            <a:off x="697992" y="609600"/>
            <a:ext cx="4044376" cy="285750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CA" sz="2000" kern="0" dirty="0">
                <a:solidFill>
                  <a:srgbClr val="2F597B"/>
                </a:solidFill>
                <a:latin typeface="Hero Junior Super" panose="02000A00000000000000" pitchFamily="50" charset="0"/>
              </a:rPr>
              <a:t>Insert Child First Name</a:t>
            </a:r>
          </a:p>
        </p:txBody>
      </p:sp>
      <p:sp>
        <p:nvSpPr>
          <p:cNvPr id="2" name="Title 5">
            <a:extLst>
              <a:ext uri="{FF2B5EF4-FFF2-40B4-BE49-F238E27FC236}">
                <a16:creationId xmlns:a16="http://schemas.microsoft.com/office/drawing/2014/main" id="{0BF5AC64-A370-E9B1-B3D1-E7EC78BF1BB3}"/>
              </a:ext>
            </a:extLst>
          </p:cNvPr>
          <p:cNvSpPr txBox="1">
            <a:spLocks/>
          </p:cNvSpPr>
          <p:nvPr/>
        </p:nvSpPr>
        <p:spPr>
          <a:xfrm>
            <a:off x="685800" y="2286000"/>
            <a:ext cx="4044376" cy="285750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CA" sz="2000" kern="0" dirty="0">
                <a:solidFill>
                  <a:srgbClr val="2F597B"/>
                </a:solidFill>
                <a:latin typeface="Hero Junior Super" panose="02000A00000000000000" pitchFamily="50" charset="0"/>
              </a:rPr>
              <a:t>Insert Child First Name</a:t>
            </a:r>
          </a:p>
        </p:txBody>
      </p:sp>
      <p:sp>
        <p:nvSpPr>
          <p:cNvPr id="3" name="Title 5">
            <a:extLst>
              <a:ext uri="{FF2B5EF4-FFF2-40B4-BE49-F238E27FC236}">
                <a16:creationId xmlns:a16="http://schemas.microsoft.com/office/drawing/2014/main" id="{116DEF41-87D0-6E70-B2C1-C9F2B27B003F}"/>
              </a:ext>
            </a:extLst>
          </p:cNvPr>
          <p:cNvSpPr txBox="1">
            <a:spLocks/>
          </p:cNvSpPr>
          <p:nvPr/>
        </p:nvSpPr>
        <p:spPr>
          <a:xfrm>
            <a:off x="688848" y="3962400"/>
            <a:ext cx="4044376" cy="285750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CA" sz="2000" kern="0" dirty="0">
                <a:solidFill>
                  <a:srgbClr val="2F597B"/>
                </a:solidFill>
                <a:latin typeface="Hero Junior Super" panose="02000A00000000000000" pitchFamily="50" charset="0"/>
              </a:rPr>
              <a:t>Insert Child First Name</a:t>
            </a: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092254CF-301E-5445-5B9E-F899FEBD3D55}"/>
              </a:ext>
            </a:extLst>
          </p:cNvPr>
          <p:cNvSpPr txBox="1">
            <a:spLocks/>
          </p:cNvSpPr>
          <p:nvPr/>
        </p:nvSpPr>
        <p:spPr>
          <a:xfrm>
            <a:off x="685800" y="5638800"/>
            <a:ext cx="4044376" cy="285750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CA" sz="2000" kern="0" dirty="0">
                <a:solidFill>
                  <a:srgbClr val="2F597B"/>
                </a:solidFill>
                <a:latin typeface="Hero Junior Super" panose="02000A00000000000000" pitchFamily="50" charset="0"/>
              </a:rPr>
              <a:t>Insert Child First Name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268210F5-463B-FA87-0A43-DA91942ED26C}"/>
              </a:ext>
            </a:extLst>
          </p:cNvPr>
          <p:cNvSpPr txBox="1">
            <a:spLocks/>
          </p:cNvSpPr>
          <p:nvPr/>
        </p:nvSpPr>
        <p:spPr>
          <a:xfrm>
            <a:off x="697992" y="7315200"/>
            <a:ext cx="4044376" cy="285750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CA" sz="2000" kern="0" dirty="0">
                <a:solidFill>
                  <a:srgbClr val="2F597B"/>
                </a:solidFill>
                <a:latin typeface="Hero Junior Super" panose="02000A00000000000000" pitchFamily="50" charset="0"/>
              </a:rPr>
              <a:t>Insert Child First Name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739BC91-AA76-9C73-2966-4329770CA2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30CDB6D-3E44-25B0-6CB8-969A6190B4D9}"/>
              </a:ext>
            </a:extLst>
          </p:cNvPr>
          <p:cNvSpPr/>
          <p:nvPr/>
        </p:nvSpPr>
        <p:spPr>
          <a:xfrm>
            <a:off x="1600200" y="457200"/>
            <a:ext cx="3657600" cy="3657600"/>
          </a:xfrm>
          <a:prstGeom prst="rect">
            <a:avLst/>
          </a:prstGeom>
          <a:noFill/>
          <a:ln w="57150">
            <a:solidFill>
              <a:srgbClr val="EC425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A7C7FE7-8828-F633-E994-89069E2CCC72}"/>
              </a:ext>
            </a:extLst>
          </p:cNvPr>
          <p:cNvSpPr txBox="1"/>
          <p:nvPr/>
        </p:nvSpPr>
        <p:spPr>
          <a:xfrm>
            <a:off x="1562100" y="1600200"/>
            <a:ext cx="3733800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Insert Photo </a:t>
            </a:r>
            <a:br>
              <a:rPr lang="en-US" sz="3200" dirty="0"/>
            </a:br>
            <a:r>
              <a:rPr lang="en-US" sz="3200" dirty="0"/>
              <a:t>&amp; delete text box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C49D514-946A-D263-7469-E6AD3EC71802}"/>
              </a:ext>
            </a:extLst>
          </p:cNvPr>
          <p:cNvSpPr/>
          <p:nvPr/>
        </p:nvSpPr>
        <p:spPr>
          <a:xfrm>
            <a:off x="1592580" y="4800600"/>
            <a:ext cx="3657600" cy="3657600"/>
          </a:xfrm>
          <a:prstGeom prst="rect">
            <a:avLst/>
          </a:prstGeom>
          <a:noFill/>
          <a:ln w="57150">
            <a:solidFill>
              <a:srgbClr val="EC425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32B8B35-B941-0995-A7E3-42FDDC6F9CA9}"/>
              </a:ext>
            </a:extLst>
          </p:cNvPr>
          <p:cNvSpPr txBox="1"/>
          <p:nvPr/>
        </p:nvSpPr>
        <p:spPr>
          <a:xfrm>
            <a:off x="1554480" y="5943600"/>
            <a:ext cx="3733800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Insert Photo </a:t>
            </a:r>
            <a:br>
              <a:rPr lang="en-US" sz="3200" dirty="0"/>
            </a:br>
            <a:r>
              <a:rPr lang="en-US" sz="3200" dirty="0"/>
              <a:t>&amp; delete text box</a:t>
            </a:r>
          </a:p>
        </p:txBody>
      </p:sp>
    </p:spTree>
    <p:extLst>
      <p:ext uri="{BB962C8B-B14F-4D97-AF65-F5344CB8AC3E}">
        <p14:creationId xmlns:p14="http://schemas.microsoft.com/office/powerpoint/2010/main" val="3354510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</TotalTime>
  <Words>34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Hero Junior Super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Centre Bio Templates (7 × 5in - Landscape)</dc:title>
  <dc:creator>BrightPath Kids</dc:creator>
  <cp:keywords>DAE9I2xOmlI,BAEXEqMjb-Q</cp:keywords>
  <cp:lastModifiedBy>Clara Reis</cp:lastModifiedBy>
  <cp:revision>11</cp:revision>
  <dcterms:created xsi:type="dcterms:W3CDTF">2022-04-14T19:01:13Z</dcterms:created>
  <dcterms:modified xsi:type="dcterms:W3CDTF">2025-04-25T18:16:41Z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2022-04-14T00:00:00Z</vt:filetime>
  </property>
  <property fmtid="{D5CDD505-2E9C-101B-9397-08002B2CF9AE}" pid="3" name="Creator">
    <vt:lpwstr>Canva</vt:lpwstr>
  </property>
  <property fmtid="{D5CDD505-2E9C-101B-9397-08002B2CF9AE}" pid="4" name="LastSaved">
    <vt:filetime>2022-04-14T00:00:00Z</vt:filetime>
  </property>
</Properties>
</file>