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400800" cy="4572000"/>
  <p:embeddedFontLst>
    <p:embeddedFont>
      <p:font typeface="Hero Junior Super" panose="02000A00000000000000" pitchFamily="50" charset="0"/>
      <p:bold r:id="rId4"/>
    </p:embeddedFont>
  </p:embeddedFontLst>
  <p:defaultTextStyle>
    <a:defPPr>
      <a:defRPr lang="en-US"/>
    </a:defPPr>
    <a:lvl1pPr marL="0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1pPr>
    <a:lvl2pPr marL="666698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2pPr>
    <a:lvl3pPr marL="1333395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3pPr>
    <a:lvl4pPr marL="200009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4pPr>
    <a:lvl5pPr marL="266679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5pPr>
    <a:lvl6pPr marL="3333489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6pPr>
    <a:lvl7pPr marL="4000186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7pPr>
    <a:lvl8pPr marL="466688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8pPr>
    <a:lvl9pPr marL="533358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23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7B"/>
    <a:srgbClr val="36A9E0"/>
    <a:srgbClr val="FEC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5760"/>
        <p:guide pos="23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1"/>
            <a:ext cx="5829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1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2167444A-A9D3-620D-B7E7-E670BEBE2816}"/>
              </a:ext>
            </a:extLst>
          </p:cNvPr>
          <p:cNvSpPr txBox="1">
            <a:spLocks/>
          </p:cNvSpPr>
          <p:nvPr/>
        </p:nvSpPr>
        <p:spPr>
          <a:xfrm>
            <a:off x="697992" y="6096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0BF5AC64-A370-E9B1-B3D1-E7EC78BF1BB3}"/>
              </a:ext>
            </a:extLst>
          </p:cNvPr>
          <p:cNvSpPr txBox="1">
            <a:spLocks/>
          </p:cNvSpPr>
          <p:nvPr/>
        </p:nvSpPr>
        <p:spPr>
          <a:xfrm>
            <a:off x="685800" y="22860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116DEF41-87D0-6E70-B2C1-C9F2B27B003F}"/>
              </a:ext>
            </a:extLst>
          </p:cNvPr>
          <p:cNvSpPr txBox="1">
            <a:spLocks/>
          </p:cNvSpPr>
          <p:nvPr/>
        </p:nvSpPr>
        <p:spPr>
          <a:xfrm>
            <a:off x="688848" y="39624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092254CF-301E-5445-5B9E-F899FEBD3D55}"/>
              </a:ext>
            </a:extLst>
          </p:cNvPr>
          <p:cNvSpPr txBox="1">
            <a:spLocks/>
          </p:cNvSpPr>
          <p:nvPr/>
        </p:nvSpPr>
        <p:spPr>
          <a:xfrm>
            <a:off x="685800" y="56388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8210F5-463B-FA87-0A43-DA91942ED26C}"/>
              </a:ext>
            </a:extLst>
          </p:cNvPr>
          <p:cNvSpPr txBox="1">
            <a:spLocks/>
          </p:cNvSpPr>
          <p:nvPr/>
        </p:nvSpPr>
        <p:spPr>
          <a:xfrm>
            <a:off x="697992" y="7315200"/>
            <a:ext cx="4044376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9BC91-AA76-9C73-2966-4329770CA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0CDB6D-3E44-25B0-6CB8-969A6190B4D9}"/>
              </a:ext>
            </a:extLst>
          </p:cNvPr>
          <p:cNvSpPr/>
          <p:nvPr/>
        </p:nvSpPr>
        <p:spPr>
          <a:xfrm>
            <a:off x="1600200" y="457200"/>
            <a:ext cx="3657600" cy="3657600"/>
          </a:xfrm>
          <a:prstGeom prst="rect">
            <a:avLst/>
          </a:prstGeom>
          <a:noFill/>
          <a:ln w="57150">
            <a:solidFill>
              <a:srgbClr val="36A9E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7C7FE7-8828-F633-E994-89069E2CCC72}"/>
              </a:ext>
            </a:extLst>
          </p:cNvPr>
          <p:cNvSpPr txBox="1"/>
          <p:nvPr/>
        </p:nvSpPr>
        <p:spPr>
          <a:xfrm>
            <a:off x="1562100" y="1600200"/>
            <a:ext cx="373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Insert Photo </a:t>
            </a:r>
            <a:br>
              <a:rPr lang="en-US" sz="3200" dirty="0"/>
            </a:br>
            <a:r>
              <a:rPr lang="en-US" sz="3200" dirty="0"/>
              <a:t>&amp; delete text box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2EDB8C-26C7-6CD6-8FCC-C31BD5976005}"/>
              </a:ext>
            </a:extLst>
          </p:cNvPr>
          <p:cNvSpPr/>
          <p:nvPr/>
        </p:nvSpPr>
        <p:spPr>
          <a:xfrm>
            <a:off x="1592580" y="4800600"/>
            <a:ext cx="3657600" cy="3657600"/>
          </a:xfrm>
          <a:prstGeom prst="rect">
            <a:avLst/>
          </a:prstGeom>
          <a:noFill/>
          <a:ln w="57150">
            <a:solidFill>
              <a:srgbClr val="36A9E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48EF34-82CE-5771-CF54-31E602860A8F}"/>
              </a:ext>
            </a:extLst>
          </p:cNvPr>
          <p:cNvSpPr txBox="1"/>
          <p:nvPr/>
        </p:nvSpPr>
        <p:spPr>
          <a:xfrm>
            <a:off x="1554480" y="5943600"/>
            <a:ext cx="373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Insert Photo </a:t>
            </a:r>
            <a:br>
              <a:rPr lang="en-US" sz="3200" dirty="0"/>
            </a:br>
            <a:r>
              <a:rPr lang="en-US" sz="3200" dirty="0"/>
              <a:t>&amp; delete text box</a:t>
            </a:r>
          </a:p>
        </p:txBody>
      </p:sp>
    </p:spTree>
    <p:extLst>
      <p:ext uri="{BB962C8B-B14F-4D97-AF65-F5344CB8AC3E}">
        <p14:creationId xmlns:p14="http://schemas.microsoft.com/office/powerpoint/2010/main" val="335451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34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Hero Junior Super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Clara Reis</cp:lastModifiedBy>
  <cp:revision>11</cp:revision>
  <dcterms:created xsi:type="dcterms:W3CDTF">2022-04-14T19:01:13Z</dcterms:created>
  <dcterms:modified xsi:type="dcterms:W3CDTF">2025-04-25T18:17:49Z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