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8" r:id="rId3"/>
  </p:sldIdLst>
  <p:sldSz cx="6858000" cy="9144000" type="letter"/>
  <p:notesSz cx="6400800" cy="4572000"/>
  <p:embeddedFontLst>
    <p:embeddedFont>
      <p:font typeface="Hero Junior" panose="02000500000000000000" pitchFamily="50" charset="0"/>
      <p:regular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1pPr>
    <a:lvl2pPr marL="666698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2pPr>
    <a:lvl3pPr marL="1333395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3pPr>
    <a:lvl4pPr marL="200009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4pPr>
    <a:lvl5pPr marL="266679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5pPr>
    <a:lvl6pPr marL="3333489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6pPr>
    <a:lvl7pPr marL="4000186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7pPr>
    <a:lvl8pPr marL="4666884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8pPr>
    <a:lvl9pPr marL="5333581" algn="l" defTabSz="1333395" rtl="0" eaLnBrk="1" latinLnBrk="0" hangingPunct="1">
      <a:defRPr sz="26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 userDrawn="1">
          <p15:clr>
            <a:srgbClr val="A4A3A4"/>
          </p15:clr>
        </p15:guide>
        <p15:guide id="2" pos="23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97B"/>
    <a:srgbClr val="36A9E0"/>
    <a:srgbClr val="FEC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5760"/>
        <p:guide pos="23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1"/>
            <a:ext cx="58293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1"/>
            <a:ext cx="4800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1"/>
            <a:ext cx="29832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1"/>
            <a:ext cx="6172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03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1480">
        <a:defRPr>
          <a:latin typeface="+mn-lt"/>
          <a:ea typeface="+mn-ea"/>
          <a:cs typeface="+mn-cs"/>
        </a:defRPr>
      </a:lvl2pPr>
      <a:lvl3pPr marL="822960">
        <a:defRPr>
          <a:latin typeface="+mn-lt"/>
          <a:ea typeface="+mn-ea"/>
          <a:cs typeface="+mn-cs"/>
        </a:defRPr>
      </a:lvl3pPr>
      <a:lvl4pPr marL="1234440">
        <a:defRPr>
          <a:latin typeface="+mn-lt"/>
          <a:ea typeface="+mn-ea"/>
          <a:cs typeface="+mn-cs"/>
        </a:defRPr>
      </a:lvl4pPr>
      <a:lvl5pPr marL="1645920">
        <a:defRPr>
          <a:latin typeface="+mn-lt"/>
          <a:ea typeface="+mn-ea"/>
          <a:cs typeface="+mn-cs"/>
        </a:defRPr>
      </a:lvl5pPr>
      <a:lvl6pPr marL="2057400">
        <a:defRPr>
          <a:latin typeface="+mn-lt"/>
          <a:ea typeface="+mn-ea"/>
          <a:cs typeface="+mn-cs"/>
        </a:defRPr>
      </a:lvl6pPr>
      <a:lvl7pPr marL="2468880">
        <a:defRPr>
          <a:latin typeface="+mn-lt"/>
          <a:ea typeface="+mn-ea"/>
          <a:cs typeface="+mn-cs"/>
        </a:defRPr>
      </a:lvl7pPr>
      <a:lvl8pPr marL="2880360">
        <a:defRPr>
          <a:latin typeface="+mn-lt"/>
          <a:ea typeface="+mn-ea"/>
          <a:cs typeface="+mn-cs"/>
        </a:defRPr>
      </a:lvl8pPr>
      <a:lvl9pPr marL="329184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character on a wooden railing&#10;&#10;AI-generated content may be incorrect.">
            <a:extLst>
              <a:ext uri="{FF2B5EF4-FFF2-40B4-BE49-F238E27FC236}">
                <a16:creationId xmlns:a16="http://schemas.microsoft.com/office/drawing/2014/main" id="{9DDF465B-AA3B-20A0-8511-A7B07A60BD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4" y="268367"/>
            <a:ext cx="5943612" cy="4114808"/>
          </a:xfrm>
          <a:prstGeom prst="rect">
            <a:avLst/>
          </a:prstGeom>
        </p:spPr>
      </p:pic>
      <p:sp>
        <p:nvSpPr>
          <p:cNvPr id="30" name="Title 5">
            <a:extLst>
              <a:ext uri="{FF2B5EF4-FFF2-40B4-BE49-F238E27FC236}">
                <a16:creationId xmlns:a16="http://schemas.microsoft.com/office/drawing/2014/main" id="{A4D287FE-4320-B8E1-0565-4CA9FD7D2A8C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2367775" cy="6858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Place photo here &amp; delete text box</a:t>
            </a:r>
          </a:p>
        </p:txBody>
      </p:sp>
      <p:sp>
        <p:nvSpPr>
          <p:cNvPr id="3" name="Title 5">
            <a:extLst>
              <a:ext uri="{FF2B5EF4-FFF2-40B4-BE49-F238E27FC236}">
                <a16:creationId xmlns:a16="http://schemas.microsoft.com/office/drawing/2014/main" id="{166DAA64-DE76-6E4C-8491-DF929BA7ECD7}"/>
              </a:ext>
            </a:extLst>
          </p:cNvPr>
          <p:cNvSpPr txBox="1">
            <a:spLocks/>
          </p:cNvSpPr>
          <p:nvPr/>
        </p:nvSpPr>
        <p:spPr>
          <a:xfrm>
            <a:off x="3385676" y="454144"/>
            <a:ext cx="3015130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8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4482A9C-659F-FDC7-3E95-06F1F8371325}"/>
              </a:ext>
            </a:extLst>
          </p:cNvPr>
          <p:cNvSpPr txBox="1">
            <a:spLocks/>
          </p:cNvSpPr>
          <p:nvPr/>
        </p:nvSpPr>
        <p:spPr>
          <a:xfrm>
            <a:off x="3385676" y="1020921"/>
            <a:ext cx="2895199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Insert Date of Birth</a:t>
            </a:r>
          </a:p>
        </p:txBody>
      </p:sp>
      <p:pic>
        <p:nvPicPr>
          <p:cNvPr id="7" name="Picture 6" descr="A cartoon character on a wooden railing&#10;&#10;AI-generated content may be incorrect.">
            <a:extLst>
              <a:ext uri="{FF2B5EF4-FFF2-40B4-BE49-F238E27FC236}">
                <a16:creationId xmlns:a16="http://schemas.microsoft.com/office/drawing/2014/main" id="{A53544D4-F177-2B2C-039A-17BA277F4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4" y="4575048"/>
            <a:ext cx="5943612" cy="4114808"/>
          </a:xfrm>
          <a:prstGeom prst="rect">
            <a:avLst/>
          </a:prstGeom>
        </p:spPr>
      </p:pic>
      <p:sp>
        <p:nvSpPr>
          <p:cNvPr id="8" name="Title 5">
            <a:extLst>
              <a:ext uri="{FF2B5EF4-FFF2-40B4-BE49-F238E27FC236}">
                <a16:creationId xmlns:a16="http://schemas.microsoft.com/office/drawing/2014/main" id="{9DF137D8-5EE5-996C-7955-DE249B96C022}"/>
              </a:ext>
            </a:extLst>
          </p:cNvPr>
          <p:cNvSpPr txBox="1">
            <a:spLocks/>
          </p:cNvSpPr>
          <p:nvPr/>
        </p:nvSpPr>
        <p:spPr>
          <a:xfrm>
            <a:off x="685800" y="5678281"/>
            <a:ext cx="2367775" cy="6858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Place photo here &amp; delete text box</a:t>
            </a:r>
          </a:p>
        </p:txBody>
      </p:sp>
      <p:sp>
        <p:nvSpPr>
          <p:cNvPr id="9" name="Title 5">
            <a:extLst>
              <a:ext uri="{FF2B5EF4-FFF2-40B4-BE49-F238E27FC236}">
                <a16:creationId xmlns:a16="http://schemas.microsoft.com/office/drawing/2014/main" id="{42D7BDD7-E2CF-68E1-3AC9-B1BD6C54A099}"/>
              </a:ext>
            </a:extLst>
          </p:cNvPr>
          <p:cNvSpPr txBox="1">
            <a:spLocks/>
          </p:cNvSpPr>
          <p:nvPr/>
        </p:nvSpPr>
        <p:spPr>
          <a:xfrm>
            <a:off x="3385676" y="4760825"/>
            <a:ext cx="3015130" cy="3810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800" kern="0" dirty="0">
                <a:solidFill>
                  <a:srgbClr val="2F597B"/>
                </a:solidFill>
                <a:latin typeface="Hero Junior Super" panose="02000A00000000000000" pitchFamily="50" charset="0"/>
              </a:rPr>
              <a:t>Insert Child First Name</a:t>
            </a:r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C4D558B9-5938-0415-1A44-A97FCBD8B5E6}"/>
              </a:ext>
            </a:extLst>
          </p:cNvPr>
          <p:cNvSpPr txBox="1">
            <a:spLocks/>
          </p:cNvSpPr>
          <p:nvPr/>
        </p:nvSpPr>
        <p:spPr>
          <a:xfrm>
            <a:off x="3385676" y="5327602"/>
            <a:ext cx="2895199" cy="28575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1400" kern="0" dirty="0">
                <a:solidFill>
                  <a:srgbClr val="2F597B"/>
                </a:solidFill>
                <a:latin typeface="Hero Junior" panose="02000500000000000000" pitchFamily="50" charset="0"/>
              </a:rPr>
              <a:t>Insert Date of Birth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60F4C5-B794-94A3-E744-79A779960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BE9E60F-BFD7-3F5F-6C9C-921C9E737B3D}"/>
              </a:ext>
            </a:extLst>
          </p:cNvPr>
          <p:cNvGrpSpPr/>
          <p:nvPr/>
        </p:nvGrpSpPr>
        <p:grpSpPr>
          <a:xfrm>
            <a:off x="2057400" y="4267200"/>
            <a:ext cx="2743200" cy="609600"/>
            <a:chOff x="609600" y="516021"/>
            <a:chExt cx="2743200" cy="609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0FC1B46-87F8-39AD-76BA-F5D09C750C82}"/>
                </a:ext>
              </a:extLst>
            </p:cNvPr>
            <p:cNvSpPr/>
            <p:nvPr/>
          </p:nvSpPr>
          <p:spPr>
            <a:xfrm>
              <a:off x="609600" y="516021"/>
              <a:ext cx="2743200" cy="609600"/>
            </a:xfrm>
            <a:prstGeom prst="rect">
              <a:avLst/>
            </a:prstGeom>
            <a:noFill/>
            <a:ln>
              <a:solidFill>
                <a:srgbClr val="2F597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D992CAA-137F-FE80-B2E0-FAF52B85CD7D}"/>
                </a:ext>
              </a:extLst>
            </p:cNvPr>
            <p:cNvSpPr txBox="1"/>
            <p:nvPr/>
          </p:nvSpPr>
          <p:spPr>
            <a:xfrm>
              <a:off x="726818" y="620766"/>
              <a:ext cx="2508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F597B"/>
                  </a:solidFill>
                  <a:latin typeface="Hero Junior Super" panose="02000A00000000000000" pitchFamily="50" charset="0"/>
                </a:rPr>
                <a:t>I CAN ROLL OVER </a:t>
              </a:r>
              <a:endParaRPr lang="en-CA" sz="2000" dirty="0">
                <a:solidFill>
                  <a:srgbClr val="2F597B"/>
                </a:solidFill>
                <a:latin typeface="Hero Junior Super" panose="02000A00000000000000" pitchFamily="50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541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34</Words>
  <Application>Microsoft Office PowerPoint</Application>
  <PresentationFormat>Letter Paper (8.5x11 in)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Hero Junior</vt:lpstr>
      <vt:lpstr>Hero Junior Super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Bio Templates (7 × 5in - Landscape)</dc:title>
  <dc:creator>BrightPath Kids</dc:creator>
  <cp:keywords>DAE9I2xOmlI,BAEXEqMjb-Q</cp:keywords>
  <cp:lastModifiedBy>Clara Reis</cp:lastModifiedBy>
  <cp:revision>8</cp:revision>
  <dcterms:created xsi:type="dcterms:W3CDTF">2022-04-14T19:01:13Z</dcterms:created>
  <dcterms:modified xsi:type="dcterms:W3CDTF">2025-04-25T18:16:05Z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Canva</vt:lpwstr>
  </property>
  <property fmtid="{D5CDD505-2E9C-101B-9397-08002B2CF9AE}" pid="4" name="LastSaved">
    <vt:filetime>2022-04-14T00:00:00Z</vt:filetime>
  </property>
</Properties>
</file>