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sldIdLst>
    <p:sldId id="256" r:id="rId2"/>
  </p:sldIdLst>
  <p:sldSz cx="7772400" cy="10058400"/>
  <p:notesSz cx="6858000" cy="9144000"/>
  <p:embeddedFontLst>
    <p:embeddedFont>
      <p:font typeface="Hero Junior Bold" panose="02000800000000000000" pitchFamily="50" charset="0"/>
      <p:bold r:id="rId3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9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318B4C-193B-4101-8BB6-182002415550}" v="3" dt="2025-10-27T15:43:58.9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3" autoAdjust="0"/>
    <p:restoredTop sz="94660"/>
  </p:normalViewPr>
  <p:slideViewPr>
    <p:cSldViewPr snapToGrid="0">
      <p:cViewPr varScale="1">
        <p:scale>
          <a:sx n="72" d="100"/>
          <a:sy n="72" d="100"/>
        </p:scale>
        <p:origin x="23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yani Rouse" userId="5bffbf02-bba0-4d62-9ab0-94fe36e7c668" providerId="ADAL" clId="{4289C1F5-ED2E-4905-9D51-ACFE6CEDD076}"/>
    <pc:docChg chg="undo custSel modSld">
      <pc:chgData name="Tatyani Rouse" userId="5bffbf02-bba0-4d62-9ab0-94fe36e7c668" providerId="ADAL" clId="{4289C1F5-ED2E-4905-9D51-ACFE6CEDD076}" dt="2025-10-27T15:47:55.410" v="91" actId="478"/>
      <pc:docMkLst>
        <pc:docMk/>
      </pc:docMkLst>
      <pc:sldChg chg="addSp delSp modSp mod setBg">
        <pc:chgData name="Tatyani Rouse" userId="5bffbf02-bba0-4d62-9ab0-94fe36e7c668" providerId="ADAL" clId="{4289C1F5-ED2E-4905-9D51-ACFE6CEDD076}" dt="2025-10-27T15:47:55.410" v="91" actId="478"/>
        <pc:sldMkLst>
          <pc:docMk/>
          <pc:sldMk cId="1327094341" sldId="256"/>
        </pc:sldMkLst>
        <pc:spChg chg="mod">
          <ac:chgData name="Tatyani Rouse" userId="5bffbf02-bba0-4d62-9ab0-94fe36e7c668" providerId="ADAL" clId="{4289C1F5-ED2E-4905-9D51-ACFE6CEDD076}" dt="2025-10-27T15:47:41.685" v="90" actId="34135"/>
          <ac:spMkLst>
            <pc:docMk/>
            <pc:sldMk cId="1327094341" sldId="256"/>
            <ac:spMk id="2" creationId="{009EBB9F-EC54-DF0B-DB20-23DD4F034BDA}"/>
          </ac:spMkLst>
        </pc:spChg>
        <pc:spChg chg="mod">
          <ac:chgData name="Tatyani Rouse" userId="5bffbf02-bba0-4d62-9ab0-94fe36e7c668" providerId="ADAL" clId="{4289C1F5-ED2E-4905-9D51-ACFE6CEDD076}" dt="2025-10-27T15:47:17.367" v="87" actId="34135"/>
          <ac:spMkLst>
            <pc:docMk/>
            <pc:sldMk cId="1327094341" sldId="256"/>
            <ac:spMk id="3" creationId="{2F770510-BA6C-4DC2-F5A1-5FF04DC5C1FB}"/>
          </ac:spMkLst>
        </pc:spChg>
        <pc:spChg chg="mod">
          <ac:chgData name="Tatyani Rouse" userId="5bffbf02-bba0-4d62-9ab0-94fe36e7c668" providerId="ADAL" clId="{4289C1F5-ED2E-4905-9D51-ACFE6CEDD076}" dt="2025-10-27T15:47:41.685" v="90" actId="34135"/>
          <ac:spMkLst>
            <pc:docMk/>
            <pc:sldMk cId="1327094341" sldId="256"/>
            <ac:spMk id="4" creationId="{37AC61CB-BE5B-4D26-0E89-FA719EC720B2}"/>
          </ac:spMkLst>
        </pc:spChg>
        <pc:spChg chg="mod">
          <ac:chgData name="Tatyani Rouse" userId="5bffbf02-bba0-4d62-9ab0-94fe36e7c668" providerId="ADAL" clId="{4289C1F5-ED2E-4905-9D51-ACFE6CEDD076}" dt="2025-10-27T15:47:17.367" v="87" actId="34135"/>
          <ac:spMkLst>
            <pc:docMk/>
            <pc:sldMk cId="1327094341" sldId="256"/>
            <ac:spMk id="5" creationId="{C458B3F4-13E9-F8FC-D323-36BD20A0D5D5}"/>
          </ac:spMkLst>
        </pc:spChg>
        <pc:spChg chg="mod">
          <ac:chgData name="Tatyani Rouse" userId="5bffbf02-bba0-4d62-9ab0-94fe36e7c668" providerId="ADAL" clId="{4289C1F5-ED2E-4905-9D51-ACFE6CEDD076}" dt="2025-10-27T15:47:41.685" v="90" actId="34135"/>
          <ac:spMkLst>
            <pc:docMk/>
            <pc:sldMk cId="1327094341" sldId="256"/>
            <ac:spMk id="6" creationId="{BB1BCDD4-F70E-7E14-613D-A545C0A3828C}"/>
          </ac:spMkLst>
        </pc:spChg>
        <pc:spChg chg="mod">
          <ac:chgData name="Tatyani Rouse" userId="5bffbf02-bba0-4d62-9ab0-94fe36e7c668" providerId="ADAL" clId="{4289C1F5-ED2E-4905-9D51-ACFE6CEDD076}" dt="2025-10-27T15:44:50.861" v="27" actId="34135"/>
          <ac:spMkLst>
            <pc:docMk/>
            <pc:sldMk cId="1327094341" sldId="256"/>
            <ac:spMk id="8" creationId="{C7E81446-F51A-1941-6564-0EAE064F4149}"/>
          </ac:spMkLst>
        </pc:spChg>
        <pc:spChg chg="mod">
          <ac:chgData name="Tatyani Rouse" userId="5bffbf02-bba0-4d62-9ab0-94fe36e7c668" providerId="ADAL" clId="{4289C1F5-ED2E-4905-9D51-ACFE6CEDD076}" dt="2025-10-27T15:47:41.685" v="90" actId="34135"/>
          <ac:spMkLst>
            <pc:docMk/>
            <pc:sldMk cId="1327094341" sldId="256"/>
            <ac:spMk id="9" creationId="{CC469271-37B4-8019-D7B0-95E8A084E77E}"/>
          </ac:spMkLst>
        </pc:spChg>
        <pc:spChg chg="mod">
          <ac:chgData name="Tatyani Rouse" userId="5bffbf02-bba0-4d62-9ab0-94fe36e7c668" providerId="ADAL" clId="{4289C1F5-ED2E-4905-9D51-ACFE6CEDD076}" dt="2025-10-27T15:47:41.685" v="90" actId="34135"/>
          <ac:spMkLst>
            <pc:docMk/>
            <pc:sldMk cId="1327094341" sldId="256"/>
            <ac:spMk id="12" creationId="{A9D8E986-0BD6-DCDB-A53A-05E3288DA235}"/>
          </ac:spMkLst>
        </pc:spChg>
        <pc:spChg chg="del mod">
          <ac:chgData name="Tatyani Rouse" userId="5bffbf02-bba0-4d62-9ab0-94fe36e7c668" providerId="ADAL" clId="{4289C1F5-ED2E-4905-9D51-ACFE6CEDD076}" dt="2025-10-27T15:47:55.410" v="91" actId="478"/>
          <ac:spMkLst>
            <pc:docMk/>
            <pc:sldMk cId="1327094341" sldId="256"/>
            <ac:spMk id="35" creationId="{FF32DF30-CEF7-B4BA-4854-A4A7C9733559}"/>
          </ac:spMkLst>
        </pc:spChg>
        <pc:spChg chg="mod">
          <ac:chgData name="Tatyani Rouse" userId="5bffbf02-bba0-4d62-9ab0-94fe36e7c668" providerId="ADAL" clId="{4289C1F5-ED2E-4905-9D51-ACFE6CEDD076}" dt="2025-10-27T15:47:17.367" v="87" actId="34135"/>
          <ac:spMkLst>
            <pc:docMk/>
            <pc:sldMk cId="1327094341" sldId="256"/>
            <ac:spMk id="38" creationId="{A2F9F1F7-550A-E954-6E32-330986D75D2C}"/>
          </ac:spMkLst>
        </pc:spChg>
        <pc:spChg chg="mod">
          <ac:chgData name="Tatyani Rouse" userId="5bffbf02-bba0-4d62-9ab0-94fe36e7c668" providerId="ADAL" clId="{4289C1F5-ED2E-4905-9D51-ACFE6CEDD076}" dt="2025-10-27T15:47:41.685" v="90" actId="34135"/>
          <ac:spMkLst>
            <pc:docMk/>
            <pc:sldMk cId="1327094341" sldId="256"/>
            <ac:spMk id="39" creationId="{7D83DF00-E80A-1C21-E5D4-F3EF1BAFAFAD}"/>
          </ac:spMkLst>
        </pc:spChg>
        <pc:spChg chg="mod">
          <ac:chgData name="Tatyani Rouse" userId="5bffbf02-bba0-4d62-9ab0-94fe36e7c668" providerId="ADAL" clId="{4289C1F5-ED2E-4905-9D51-ACFE6CEDD076}" dt="2025-10-27T15:47:17.367" v="87" actId="34135"/>
          <ac:spMkLst>
            <pc:docMk/>
            <pc:sldMk cId="1327094341" sldId="256"/>
            <ac:spMk id="40" creationId="{F65A7E88-2215-185D-6306-75C87736EFBA}"/>
          </ac:spMkLst>
        </pc:spChg>
        <pc:spChg chg="mod">
          <ac:chgData name="Tatyani Rouse" userId="5bffbf02-bba0-4d62-9ab0-94fe36e7c668" providerId="ADAL" clId="{4289C1F5-ED2E-4905-9D51-ACFE6CEDD076}" dt="2025-10-27T15:45:19.823" v="30" actId="20577"/>
          <ac:spMkLst>
            <pc:docMk/>
            <pc:sldMk cId="1327094341" sldId="256"/>
            <ac:spMk id="41" creationId="{1473E152-66AE-52C8-0548-9DB351D8FC39}"/>
          </ac:spMkLst>
        </pc:spChg>
        <pc:spChg chg="mod">
          <ac:chgData name="Tatyani Rouse" userId="5bffbf02-bba0-4d62-9ab0-94fe36e7c668" providerId="ADAL" clId="{4289C1F5-ED2E-4905-9D51-ACFE6CEDD076}" dt="2025-10-27T15:47:17.367" v="87" actId="34135"/>
          <ac:spMkLst>
            <pc:docMk/>
            <pc:sldMk cId="1327094341" sldId="256"/>
            <ac:spMk id="42" creationId="{50005F28-6D72-7F7A-3F0E-290BA809F2A2}"/>
          </ac:spMkLst>
        </pc:spChg>
        <pc:spChg chg="mod">
          <ac:chgData name="Tatyani Rouse" userId="5bffbf02-bba0-4d62-9ab0-94fe36e7c668" providerId="ADAL" clId="{4289C1F5-ED2E-4905-9D51-ACFE6CEDD076}" dt="2025-10-27T15:47:41.685" v="90" actId="34135"/>
          <ac:spMkLst>
            <pc:docMk/>
            <pc:sldMk cId="1327094341" sldId="256"/>
            <ac:spMk id="43" creationId="{2B91A9BB-FC9E-0AD3-70C4-C1D6309A2092}"/>
          </ac:spMkLst>
        </pc:spChg>
        <pc:spChg chg="mod">
          <ac:chgData name="Tatyani Rouse" userId="5bffbf02-bba0-4d62-9ab0-94fe36e7c668" providerId="ADAL" clId="{4289C1F5-ED2E-4905-9D51-ACFE6CEDD076}" dt="2025-10-27T15:47:41.685" v="90" actId="34135"/>
          <ac:spMkLst>
            <pc:docMk/>
            <pc:sldMk cId="1327094341" sldId="256"/>
            <ac:spMk id="45" creationId="{FB49C925-B37F-D52A-E747-14FFFF400C7C}"/>
          </ac:spMkLst>
        </pc:spChg>
        <pc:spChg chg="mod">
          <ac:chgData name="Tatyani Rouse" userId="5bffbf02-bba0-4d62-9ab0-94fe36e7c668" providerId="ADAL" clId="{4289C1F5-ED2E-4905-9D51-ACFE6CEDD076}" dt="2025-10-27T15:47:17.367" v="87" actId="34135"/>
          <ac:spMkLst>
            <pc:docMk/>
            <pc:sldMk cId="1327094341" sldId="256"/>
            <ac:spMk id="46" creationId="{8AF10A3C-BBCA-7054-B357-76B81A56AF40}"/>
          </ac:spMkLst>
        </pc:spChg>
        <pc:spChg chg="mod">
          <ac:chgData name="Tatyani Rouse" userId="5bffbf02-bba0-4d62-9ab0-94fe36e7c668" providerId="ADAL" clId="{4289C1F5-ED2E-4905-9D51-ACFE6CEDD076}" dt="2025-10-27T15:47:41.685" v="90" actId="34135"/>
          <ac:spMkLst>
            <pc:docMk/>
            <pc:sldMk cId="1327094341" sldId="256"/>
            <ac:spMk id="47" creationId="{F4635A58-03D8-5B34-7447-A587CA7FABF3}"/>
          </ac:spMkLst>
        </pc:spChg>
        <pc:spChg chg="mod">
          <ac:chgData name="Tatyani Rouse" userId="5bffbf02-bba0-4d62-9ab0-94fe36e7c668" providerId="ADAL" clId="{4289C1F5-ED2E-4905-9D51-ACFE6CEDD076}" dt="2025-10-27T15:47:17.367" v="87" actId="34135"/>
          <ac:spMkLst>
            <pc:docMk/>
            <pc:sldMk cId="1327094341" sldId="256"/>
            <ac:spMk id="48" creationId="{7BE76DDC-44B6-F555-1D19-89BFB323F3E4}"/>
          </ac:spMkLst>
        </pc:spChg>
        <pc:spChg chg="mod">
          <ac:chgData name="Tatyani Rouse" userId="5bffbf02-bba0-4d62-9ab0-94fe36e7c668" providerId="ADAL" clId="{4289C1F5-ED2E-4905-9D51-ACFE6CEDD076}" dt="2025-10-27T15:44:15.108" v="17" actId="34136"/>
          <ac:spMkLst>
            <pc:docMk/>
            <pc:sldMk cId="1327094341" sldId="256"/>
            <ac:spMk id="49" creationId="{90632321-9F2F-7B5B-BE26-34E124632831}"/>
          </ac:spMkLst>
        </pc:spChg>
        <pc:spChg chg="mod">
          <ac:chgData name="Tatyani Rouse" userId="5bffbf02-bba0-4d62-9ab0-94fe36e7c668" providerId="ADAL" clId="{4289C1F5-ED2E-4905-9D51-ACFE6CEDD076}" dt="2025-10-27T15:47:17.367" v="87" actId="34135"/>
          <ac:spMkLst>
            <pc:docMk/>
            <pc:sldMk cId="1327094341" sldId="256"/>
            <ac:spMk id="50" creationId="{138EA330-A870-D0E4-9B69-05EE16205FA4}"/>
          </ac:spMkLst>
        </pc:spChg>
        <pc:spChg chg="mod">
          <ac:chgData name="Tatyani Rouse" userId="5bffbf02-bba0-4d62-9ab0-94fe36e7c668" providerId="ADAL" clId="{4289C1F5-ED2E-4905-9D51-ACFE6CEDD076}" dt="2025-10-27T15:47:41.685" v="90" actId="34135"/>
          <ac:spMkLst>
            <pc:docMk/>
            <pc:sldMk cId="1327094341" sldId="256"/>
            <ac:spMk id="51" creationId="{1722A083-C654-7A11-69BF-265D728CAAFC}"/>
          </ac:spMkLst>
        </pc:spChg>
        <pc:spChg chg="mod">
          <ac:chgData name="Tatyani Rouse" userId="5bffbf02-bba0-4d62-9ab0-94fe36e7c668" providerId="ADAL" clId="{4289C1F5-ED2E-4905-9D51-ACFE6CEDD076}" dt="2025-10-27T15:47:17.367" v="87" actId="34135"/>
          <ac:spMkLst>
            <pc:docMk/>
            <pc:sldMk cId="1327094341" sldId="256"/>
            <ac:spMk id="52" creationId="{5DBB53BB-D2AA-1313-6819-617F2688B8C9}"/>
          </ac:spMkLst>
        </pc:spChg>
        <pc:spChg chg="mod">
          <ac:chgData name="Tatyani Rouse" userId="5bffbf02-bba0-4d62-9ab0-94fe36e7c668" providerId="ADAL" clId="{4289C1F5-ED2E-4905-9D51-ACFE6CEDD076}" dt="2025-10-27T15:47:17.367" v="87" actId="34135"/>
          <ac:spMkLst>
            <pc:docMk/>
            <pc:sldMk cId="1327094341" sldId="256"/>
            <ac:spMk id="54" creationId="{195B37AA-1AB9-AFCF-042D-F6F53392D4D2}"/>
          </ac:spMkLst>
        </pc:spChg>
        <pc:picChg chg="add del">
          <ac:chgData name="Tatyani Rouse" userId="5bffbf02-bba0-4d62-9ab0-94fe36e7c668" providerId="ADAL" clId="{4289C1F5-ED2E-4905-9D51-ACFE6CEDD076}" dt="2025-10-27T15:43:18.627" v="7" actId="478"/>
          <ac:picMkLst>
            <pc:docMk/>
            <pc:sldMk cId="1327094341" sldId="256"/>
            <ac:picMk id="7" creationId="{6E6C1D74-AAC0-78E1-8F97-EDC02CF477B2}"/>
          </ac:picMkLst>
        </pc:picChg>
        <pc:inkChg chg="del">
          <ac:chgData name="Tatyani Rouse" userId="5bffbf02-bba0-4d62-9ab0-94fe36e7c668" providerId="ADAL" clId="{4289C1F5-ED2E-4905-9D51-ACFE6CEDD076}" dt="2025-10-27T15:43:20.348" v="8" actId="478"/>
          <ac:inkMkLst>
            <pc:docMk/>
            <pc:sldMk cId="1327094341" sldId="256"/>
            <ac:inkMk id="15" creationId="{17665E35-C1EB-4AA4-C3F5-795BD2B75029}"/>
          </ac:inkMkLst>
        </pc:inkChg>
        <pc:inkChg chg="del">
          <ac:chgData name="Tatyani Rouse" userId="5bffbf02-bba0-4d62-9ab0-94fe36e7c668" providerId="ADAL" clId="{4289C1F5-ED2E-4905-9D51-ACFE6CEDD076}" dt="2025-10-27T15:43:12.335" v="2" actId="478"/>
          <ac:inkMkLst>
            <pc:docMk/>
            <pc:sldMk cId="1327094341" sldId="256"/>
            <ac:inkMk id="16" creationId="{2AFDEF63-902E-4D9C-964D-F8592B37EC02}"/>
          </ac:inkMkLst>
        </pc:inkChg>
        <pc:inkChg chg="del">
          <ac:chgData name="Tatyani Rouse" userId="5bffbf02-bba0-4d62-9ab0-94fe36e7c668" providerId="ADAL" clId="{4289C1F5-ED2E-4905-9D51-ACFE6CEDD076}" dt="2025-10-27T15:43:10.931" v="1" actId="478"/>
          <ac:inkMkLst>
            <pc:docMk/>
            <pc:sldMk cId="1327094341" sldId="256"/>
            <ac:inkMk id="17" creationId="{D59F3583-80DD-D890-D141-9BE2C0867B60}"/>
          </ac:inkMkLst>
        </pc:inkChg>
        <pc:inkChg chg="del">
          <ac:chgData name="Tatyani Rouse" userId="5bffbf02-bba0-4d62-9ab0-94fe36e7c668" providerId="ADAL" clId="{4289C1F5-ED2E-4905-9D51-ACFE6CEDD076}" dt="2025-10-27T15:43:18.152" v="6" actId="478"/>
          <ac:inkMkLst>
            <pc:docMk/>
            <pc:sldMk cId="1327094341" sldId="256"/>
            <ac:inkMk id="18" creationId="{0AA7EFBB-D859-A7C6-04E1-16A913441B85}"/>
          </ac:inkMkLst>
        </pc:inkChg>
        <pc:inkChg chg="del">
          <ac:chgData name="Tatyani Rouse" userId="5bffbf02-bba0-4d62-9ab0-94fe36e7c668" providerId="ADAL" clId="{4289C1F5-ED2E-4905-9D51-ACFE6CEDD076}" dt="2025-10-27T15:43:08.398" v="0" actId="478"/>
          <ac:inkMkLst>
            <pc:docMk/>
            <pc:sldMk cId="1327094341" sldId="256"/>
            <ac:inkMk id="19" creationId="{FF832C4D-FCB5-2A37-2ACB-A652AF707E91}"/>
          </ac:inkMkLst>
        </pc:inkChg>
        <pc:inkChg chg="del">
          <ac:chgData name="Tatyani Rouse" userId="5bffbf02-bba0-4d62-9ab0-94fe36e7c668" providerId="ADAL" clId="{4289C1F5-ED2E-4905-9D51-ACFE6CEDD076}" dt="2025-10-27T15:43:21.281" v="9" actId="478"/>
          <ac:inkMkLst>
            <pc:docMk/>
            <pc:sldMk cId="1327094341" sldId="256"/>
            <ac:inkMk id="20" creationId="{D46392BF-A566-8D83-05F9-10D7B63B2B40}"/>
          </ac:inkMkLst>
        </pc:inkChg>
        <pc:inkChg chg="del">
          <ac:chgData name="Tatyani Rouse" userId="5bffbf02-bba0-4d62-9ab0-94fe36e7c668" providerId="ADAL" clId="{4289C1F5-ED2E-4905-9D51-ACFE6CEDD076}" dt="2025-10-27T15:43:13.045" v="3" actId="478"/>
          <ac:inkMkLst>
            <pc:docMk/>
            <pc:sldMk cId="1327094341" sldId="256"/>
            <ac:inkMk id="21" creationId="{FCF69A1A-B3B3-F750-31A9-42225F2B6E80}"/>
          </ac:inkMkLst>
        </pc:inkChg>
        <pc:inkChg chg="del">
          <ac:chgData name="Tatyani Rouse" userId="5bffbf02-bba0-4d62-9ab0-94fe36e7c668" providerId="ADAL" clId="{4289C1F5-ED2E-4905-9D51-ACFE6CEDD076}" dt="2025-10-27T15:43:24.030" v="13" actId="478"/>
          <ac:inkMkLst>
            <pc:docMk/>
            <pc:sldMk cId="1327094341" sldId="256"/>
            <ac:inkMk id="22" creationId="{6F4EDCB9-703F-FC8C-59ED-3C0FFACC44B4}"/>
          </ac:inkMkLst>
        </pc:inkChg>
        <pc:inkChg chg="del">
          <ac:chgData name="Tatyani Rouse" userId="5bffbf02-bba0-4d62-9ab0-94fe36e7c668" providerId="ADAL" clId="{4289C1F5-ED2E-4905-9D51-ACFE6CEDD076}" dt="2025-10-27T15:43:23.250" v="12" actId="478"/>
          <ac:inkMkLst>
            <pc:docMk/>
            <pc:sldMk cId="1327094341" sldId="256"/>
            <ac:inkMk id="24" creationId="{966AF501-5118-6F83-4DFA-68333D5E9204}"/>
          </ac:inkMkLst>
        </pc:inkChg>
        <pc:inkChg chg="del">
          <ac:chgData name="Tatyani Rouse" userId="5bffbf02-bba0-4d62-9ab0-94fe36e7c668" providerId="ADAL" clId="{4289C1F5-ED2E-4905-9D51-ACFE6CEDD076}" dt="2025-10-27T15:43:22.617" v="11" actId="478"/>
          <ac:inkMkLst>
            <pc:docMk/>
            <pc:sldMk cId="1327094341" sldId="256"/>
            <ac:inkMk id="25" creationId="{1923514B-0FCB-432D-38D9-48DD38256682}"/>
          </ac:inkMkLst>
        </pc:inkChg>
        <pc:inkChg chg="del">
          <ac:chgData name="Tatyani Rouse" userId="5bffbf02-bba0-4d62-9ab0-94fe36e7c668" providerId="ADAL" clId="{4289C1F5-ED2E-4905-9D51-ACFE6CEDD076}" dt="2025-10-27T15:43:21.737" v="10" actId="478"/>
          <ac:inkMkLst>
            <pc:docMk/>
            <pc:sldMk cId="1327094341" sldId="256"/>
            <ac:inkMk id="26" creationId="{1097BB87-8B6F-4D93-181B-99B5E69567CE}"/>
          </ac:inkMkLst>
        </pc:ink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BF0A-634B-4670-B734-021FFE9FB6E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E21-2EF9-41B5-B937-42B3D2FA0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19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BF0A-634B-4670-B734-021FFE9FB6E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E21-2EF9-41B5-B937-42B3D2FA0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701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BF0A-634B-4670-B734-021FFE9FB6E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E21-2EF9-41B5-B937-42B3D2FA0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31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BF0A-634B-4670-B734-021FFE9FB6E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E21-2EF9-41B5-B937-42B3D2FA0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97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BF0A-634B-4670-B734-021FFE9FB6E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E21-2EF9-41B5-B937-42B3D2FA0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126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BF0A-634B-4670-B734-021FFE9FB6E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E21-2EF9-41B5-B937-42B3D2FA0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255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BF0A-634B-4670-B734-021FFE9FB6E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E21-2EF9-41B5-B937-42B3D2FA0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596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BF0A-634B-4670-B734-021FFE9FB6E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E21-2EF9-41B5-B937-42B3D2FA0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00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BF0A-634B-4670-B734-021FFE9FB6E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E21-2EF9-41B5-B937-42B3D2FA0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424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BF0A-634B-4670-B734-021FFE9FB6E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E21-2EF9-41B5-B937-42B3D2FA0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328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BF0A-634B-4670-B734-021FFE9FB6E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E21-2EF9-41B5-B937-42B3D2FA0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224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32BF0A-634B-4670-B734-021FFE9FB6E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A94E21-2EF9-41B5-B937-42B3D2FA0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811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7E81446-F51A-1941-6564-0EAE064F41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6229" y="1116217"/>
            <a:ext cx="30627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C000"/>
                </a:solidFill>
                <a:latin typeface="Hero Junior Bold" panose="02000800000000000000" pitchFamily="50" charset="0"/>
              </a:rPr>
              <a:t>Preschool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C469271-37B4-8019-D7B0-95E8A084E77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38263" y="2720339"/>
            <a:ext cx="202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Hero Junior Bold" panose="02000800000000000000" pitchFamily="50" charset="0"/>
              </a:rPr>
              <a:t>      6:00-7:30	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A6D9EE4-581F-15C0-5FA1-3D89E653142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46820" y="2721632"/>
            <a:ext cx="4839930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Hero Junior Bold" panose="02000800000000000000" pitchFamily="50" charset="0"/>
              </a:rPr>
              <a:t>Family Grouping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9EBB9F-EC54-DF0B-DB20-23DD4F034B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38263" y="3185333"/>
            <a:ext cx="202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Hero Junior Bold" panose="02000800000000000000" pitchFamily="50" charset="0"/>
              </a:rPr>
              <a:t>7:30-8:30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770510-BA6C-4DC2-F5A1-5FF04DC5C1F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46820" y="3186375"/>
            <a:ext cx="4839930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Hero Junior Bold" panose="02000800000000000000" pitchFamily="50" charset="0"/>
              </a:rPr>
              <a:t>Open Learning Environment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AC61CB-BE5B-4D26-0E89-FA719EC720B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38263" y="3650327"/>
            <a:ext cx="202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Hero Junior Bold" panose="02000800000000000000" pitchFamily="50" charset="0"/>
              </a:rPr>
              <a:t>  8:30-9:15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58B3F4-13E9-F8FC-D323-36BD20A0D5D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46820" y="3651118"/>
            <a:ext cx="4839930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Hero Junior Bold" panose="02000800000000000000" pitchFamily="50" charset="0"/>
              </a:rPr>
              <a:t>Open Snack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1BCDD4-F70E-7E14-613D-A545C0A382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38263" y="4115321"/>
            <a:ext cx="202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Hero Junior Bold" panose="02000800000000000000" pitchFamily="50" charset="0"/>
              </a:rPr>
              <a:t>      9:15-9:30	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DC25F3-4AE9-406C-B320-302EC468EF4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46820" y="4115861"/>
            <a:ext cx="4839930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Hero Junior Bold" panose="02000800000000000000" pitchFamily="50" charset="0"/>
              </a:rPr>
              <a:t>Gathering Circle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9D8E986-0BD6-DCDB-A53A-05E3288DA23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38263" y="4580315"/>
            <a:ext cx="202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Hero Junior Bold" panose="02000800000000000000" pitchFamily="50" charset="0"/>
              </a:rPr>
              <a:t>9:30-10:45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2FDAA12-4195-22F8-4451-1FD1697B984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46820" y="4580604"/>
            <a:ext cx="4839930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Hero Junior Bold" panose="02000800000000000000" pitchFamily="50" charset="0"/>
              </a:rPr>
              <a:t>BeeCurious Learning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1483E8F-564B-98A1-273D-938876BBDA1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38263" y="5045309"/>
            <a:ext cx="202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Hero Junior Bold" panose="02000800000000000000" pitchFamily="50" charset="0"/>
              </a:rPr>
              <a:t>10:45-11:45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2F9F1F7-550A-E954-6E32-330986D75D2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46820" y="5045347"/>
            <a:ext cx="483993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Hero Junior Bold" panose="02000800000000000000" pitchFamily="50" charset="0"/>
              </a:rPr>
              <a:t>Outdoor Engagement &amp; Physical Literacy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D83DF00-E80A-1C21-E5D4-F3EF1BAFAFA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38263" y="5510303"/>
            <a:ext cx="202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Hero Junior Bold" panose="02000800000000000000" pitchFamily="50" charset="0"/>
              </a:rPr>
              <a:t>11:45-12:45	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65A7E88-2215-185D-6306-75C87736EFB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46820" y="5510090"/>
            <a:ext cx="4839930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Hero Junior Bold" panose="02000800000000000000" pitchFamily="50" charset="0"/>
              </a:rPr>
              <a:t>Family Style Dining Lunch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473E152-66AE-52C8-0548-9DB351D8FC3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38263" y="5975297"/>
            <a:ext cx="202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Hero Junior Bold" panose="02000800000000000000" pitchFamily="50" charset="0"/>
              </a:rPr>
              <a:t>12:45-2:15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0005F28-6D72-7F7A-3F0E-290BA809F2A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46820" y="5974833"/>
            <a:ext cx="4839930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Hero Junior Bold" panose="02000800000000000000" pitchFamily="50" charset="0"/>
              </a:rPr>
              <a:t>Rest Time and Quiet Activities 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B91A9BB-FC9E-0AD3-70C4-C1D6309A209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38263" y="6440291"/>
            <a:ext cx="202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Hero Junior Bold" panose="02000800000000000000" pitchFamily="50" charset="0"/>
              </a:rPr>
              <a:t>2:15:3:00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95827ED-7E11-9CBE-6AE2-65446A6682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46820" y="6439576"/>
            <a:ext cx="4839930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Hero Junior Bold" panose="02000800000000000000" pitchFamily="50" charset="0"/>
              </a:rPr>
              <a:t>Open Snack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B49C925-B37F-D52A-E747-14FFFF400C7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38263" y="6905285"/>
            <a:ext cx="202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Hero Junior Bold" panose="02000800000000000000" pitchFamily="50" charset="0"/>
              </a:rPr>
              <a:t>3:00-3:15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AF10A3C-BBCA-7054-B357-76B81A56AF4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46820" y="6904319"/>
            <a:ext cx="4839930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Hero Junior Bold" panose="02000800000000000000" pitchFamily="50" charset="0"/>
              </a:rPr>
              <a:t>Gathering Circle 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4635A58-03D8-5B34-7447-A587CA7FAB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38263" y="7370279"/>
            <a:ext cx="2020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Hero Junior Bold" panose="02000800000000000000" pitchFamily="50" charset="0"/>
              </a:rPr>
              <a:t>  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Hero Junior Bold" panose="02000800000000000000" pitchFamily="50" charset="0"/>
              </a:rPr>
              <a:t>3:15-4:15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Hero Junior Bold" panose="02000800000000000000" pitchFamily="50" charset="0"/>
              </a:rPr>
              <a:t>	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BE76DDC-44B6-F555-1D19-89BFB323F3E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46820" y="7369062"/>
            <a:ext cx="4839930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Hero Junior Bold" panose="02000800000000000000" pitchFamily="50" charset="0"/>
              </a:rPr>
              <a:t>BeeCurious Learning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0632321-9F2F-7B5B-BE26-34E1246328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38263" y="7835273"/>
            <a:ext cx="202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Hero Junior Bold" panose="02000800000000000000" pitchFamily="50" charset="0"/>
              </a:rPr>
              <a:t>4:15-5:00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38EA330-A870-D0E4-9B69-05EE16205FA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46820" y="7833805"/>
            <a:ext cx="483993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Hero Junior Bold" panose="02000800000000000000" pitchFamily="50" charset="0"/>
              </a:rPr>
              <a:t>Outdoor Engagement  &amp; Physical Literacy 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722A083-C654-7A11-69BF-265D728CAAF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38263" y="8300267"/>
            <a:ext cx="202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Hero Junior Bold" panose="02000800000000000000" pitchFamily="50" charset="0"/>
              </a:rPr>
              <a:t>5:00-5:30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DBB53BB-D2AA-1313-6819-617F2688B8C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46820" y="8298548"/>
            <a:ext cx="4839930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Hero Junior Bold" panose="02000800000000000000" pitchFamily="50" charset="0"/>
              </a:rPr>
              <a:t>Open Learning Environment 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8D3C73B-89BC-5D25-E59B-EF3E9AAA10C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38263" y="8765263"/>
            <a:ext cx="202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Hero Junior Bold" panose="02000800000000000000" pitchFamily="50" charset="0"/>
              </a:rPr>
              <a:t>5:30-6:00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95B37AA-1AB9-AFCF-042D-F6F53392D4D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46820" y="8763296"/>
            <a:ext cx="4839930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Hero Junior Bold" panose="02000800000000000000" pitchFamily="50" charset="0"/>
              </a:rPr>
              <a:t>Family Grouping</a:t>
            </a:r>
          </a:p>
        </p:txBody>
      </p:sp>
    </p:spTree>
    <p:extLst>
      <p:ext uri="{BB962C8B-B14F-4D97-AF65-F5344CB8AC3E}">
        <p14:creationId xmlns:p14="http://schemas.microsoft.com/office/powerpoint/2010/main" val="13270943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1348</TotalTime>
  <Words>66</Words>
  <Application>Microsoft Office PowerPoint</Application>
  <PresentationFormat>Custom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Hero Junior Bold</vt:lpstr>
      <vt:lpstr>Aptos Display</vt:lpstr>
      <vt:lpstr>Arial</vt:lpstr>
      <vt:lpstr>Aptos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Lisa Tomlinson</dc:creator>
  <cp:lastModifiedBy>Tatyani Rouse</cp:lastModifiedBy>
  <cp:revision>7</cp:revision>
  <dcterms:created xsi:type="dcterms:W3CDTF">2024-07-29T19:31:21Z</dcterms:created>
  <dcterms:modified xsi:type="dcterms:W3CDTF">2025-10-27T15:48:05Z</dcterms:modified>
</cp:coreProperties>
</file>