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60" r:id="rId1"/>
  </p:sldMasterIdLst>
  <p:sldIdLst>
    <p:sldId id="256" r:id="rId2"/>
  </p:sldIdLst>
  <p:sldSz cx="7772400" cy="10058400"/>
  <p:notesSz cx="6858000" cy="9144000"/>
  <p:embeddedFontLst>
    <p:embeddedFont>
      <p:font typeface="Hero Junior Bold" panose="02000800000000000000" pitchFamily="50" charset="0"/>
      <p:bold r:id="rId3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59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13" autoAdjust="0"/>
    <p:restoredTop sz="94660"/>
  </p:normalViewPr>
  <p:slideViewPr>
    <p:cSldViewPr snapToGrid="0">
      <p:cViewPr varScale="1">
        <p:scale>
          <a:sx n="72" d="100"/>
          <a:sy n="72" d="100"/>
        </p:scale>
        <p:origin x="31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font" Target="fonts/font1.fntdata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6T14:41:24.988"/>
    </inkml:context>
    <inkml:brush xml:id="br0">
      <inkml:brushProperty name="width" value="0.3" units="cm"/>
      <inkml:brushProperty name="height" value="0.6" units="cm"/>
      <inkml:brushProperty name="color" value="#E6E6E6"/>
      <inkml:brushProperty name="tip" value="rectangle"/>
      <inkml:brushProperty name="rasterOp" value="maskPen"/>
      <inkml:brushProperty name="ignorePressure" value="1"/>
    </inkml:brush>
  </inkml:definitions>
  <inkml:trace contextRef="#ctx0" brushRef="#br0">1662 1 0,'-1662'2879'0,"3324"-1"0,1661-2878 0,-1661-2878 0,-3324-1 0,-1661 2879 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0-26T14:43:03.814"/>
    </inkml:context>
    <inkml:brush xml:id="br0">
      <inkml:brushProperty name="width" value="0.3" units="cm"/>
      <inkml:brushProperty name="height" value="0.6" units="cm"/>
      <inkml:brushProperty name="color" value="#E6E6E6"/>
      <inkml:brushProperty name="tip" value="rectangle"/>
      <inkml:brushProperty name="rasterOp" value="maskPen"/>
      <inkml:brushProperty name="ignorePressure" value="1"/>
    </inkml:brush>
  </inkml:definitions>
  <inkml:trace contextRef="#ctx0" brushRef="#br0">1 0,'5'0,"12"0,8 0,5 0,-3 6,-1 1,-4-1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0-26T14:43:04.342"/>
    </inkml:context>
    <inkml:brush xml:id="br0">
      <inkml:brushProperty name="width" value="0.3" units="cm"/>
      <inkml:brushProperty name="height" value="0.6" units="cm"/>
      <inkml:brushProperty name="color" value="#E6E6E6"/>
      <inkml:brushProperty name="tip" value="rectangle"/>
      <inkml:brushProperty name="rasterOp" value="maskPen"/>
      <inkml:brushProperty name="ignorePressure" value="1"/>
    </inkml:brush>
  </inkml:definitions>
  <inkml:trace contextRef="#ctx0" brushRef="#br0">81 0,'0'5,"-5"2,-6 0,-8-2,-4 3,0 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0-26T14:41:27.375"/>
    </inkml:context>
    <inkml:brush xml:id="br0">
      <inkml:brushProperty name="width" value="0.3" units="cm"/>
      <inkml:brushProperty name="height" value="0.6" units="cm"/>
      <inkml:brushProperty name="color" value="#E6E6E6"/>
      <inkml:brushProperty name="tip" value="rectangle"/>
      <inkml:brushProperty name="rasterOp" value="maskPen"/>
      <inkml:brushProperty name="ignorePressure" value="1"/>
    </inkml:brush>
  </inkml:definitions>
  <inkml:trace contextRef="#ctx0" brushRef="#br0">1 0,'0'0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0-26T14:41:30.241"/>
    </inkml:context>
    <inkml:brush xml:id="br0">
      <inkml:brushProperty name="width" value="0.3" units="cm"/>
      <inkml:brushProperty name="height" value="0.6" units="cm"/>
      <inkml:brushProperty name="color" value="#E6E6E6"/>
      <inkml:brushProperty name="tip" value="rectangle"/>
      <inkml:brushProperty name="rasterOp" value="maskPen"/>
      <inkml:brushProperty name="ignorePressure" value="1"/>
    </inkml:brush>
  </inkml:definitions>
  <inkml:trace contextRef="#ctx0" brushRef="#br0">1 665,'19'0,"-8"0,-1-1,0-1,0 1,0-2,0 1,0-2,10-4,67-36,-55 26,-13 7,493-253,-393 211,2 6,189-49,-138 60,1 7,313-11,132 38,-56 1,-536 0,-5 0,0 1,0 0,38 8,-57-8,1 1,0-1,-1 1,1 0,-1 0,0 1,1-1,-1 0,0 1,0-1,0 1,0 0,0 0,0 0,0 0,0 0,-1 0,1 0,-1 0,0 1,0-1,0 0,2 4,-1 4,0 0,-1 0,0 0,0 19,-1-7,2 300,0-38,-2-275,1 24,8 54,-8-79,0 0,1-1,1 1,-1 0,1-1,0 0,1 1,-1-1,2-1,-1 1,1 0,8 8,-9-12,0 0,0 0,1 0,-1 0,1-1,0 0,0 0,0 0,0-1,0 0,0 0,0 0,10 0,5-1,0 0,26-6,-43 6,103-19,-1-4,-1-5,104-42,-104 28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0-26T14:41:30.737"/>
    </inkml:context>
    <inkml:brush xml:id="br0">
      <inkml:brushProperty name="width" value="0.3" units="cm"/>
      <inkml:brushProperty name="height" value="0.6" units="cm"/>
      <inkml:brushProperty name="color" value="#E6E6E6"/>
      <inkml:brushProperty name="tip" value="rectangle"/>
      <inkml:brushProperty name="rasterOp" value="maskPen"/>
      <inkml:brushProperty name="ignorePressure" value="1"/>
    </inkml:brush>
  </inkml:definitions>
  <inkml:trace contextRef="#ctx0" brushRef="#br0">599 0,'-28'16,"0"0,1 2,1 1,1 1,1 1,1 1,0 1,2 1,-30 45,28-33,2 0,1 2,3 0,1 1,1 1,-15 71,24-83,2-1,1 2,1-1,1 0,4 34,-2-47,2 1,0 0,0-1,2 0,0 0,0 0,1 0,1-1,1 0,13 19,-16-27,-1 0,1-1,0 0,1 0,-1-1,1 0,0 1,0-2,0 1,0-1,12 4,-16-6,1 0,-1-1,0 1,1-1,-1 0,0 0,1 0,-1 0,0 0,1 0,-1-1,0 1,1-1,-1 1,0-1,0 0,0 0,1 0,-1 0,0-1,0 1,0 0,-1-1,1 0,0 1,-1-1,1 0,-1 0,1 0,-1 0,0 0,0 0,0 0,0 0,0 0,0-1,0-3,4-10,-2 0,1 0,-2 0,-1-1,0-22,-8-85,5 113,0 0,-1 0,0 0,-1 0,0 0,-1 1,0 0,0 0,-1 0,-14-17,-6-3,-53-48,44 46,-6-7,-67-69,85 84,2 6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0-26T14:41:35.371"/>
    </inkml:context>
    <inkml:brush xml:id="br0">
      <inkml:brushProperty name="width" value="0.3" units="cm"/>
      <inkml:brushProperty name="height" value="0.6" units="cm"/>
      <inkml:brushProperty name="color" value="#E6E6E6"/>
      <inkml:brushProperty name="tip" value="rectangle"/>
      <inkml:brushProperty name="rasterOp" value="maskPen"/>
      <inkml:brushProperty name="ignorePressure" value="1"/>
    </inkml:brush>
  </inkml:definitions>
  <inkml:trace contextRef="#ctx0" brushRef="#br0">5580 1853,'1843'0,"-1601"-1,-88-9,-112 0,-41 10,0 0,-1 0,1 0,-1 0,1 0,-1-1,1 1,0 0,-1 0,1-1,-1 1,1 0,-1-1,0 1,1-1,-1 1,1-1,-1 1,0-1,1 1,-1-1,0 1,1-1,-1 1,0-1,0 1,0-1,0 0,1 1,-1-1,-1-1,0 1,1 0,-1-1,0 1,0 0,0 0,0 0,0 0,0 0,0 0,-1 0,1 0,0 0,-3-1,-42-21,-166-55,-190-51,-190-55,-136-40,-533-170,-1051-319,2136 665,166 46,-2-1,1 2,-20-1,30 2,1 0,-1 0,0 0,1 0,-1 0,0 0,1 0,-1 0,0 1,1-1,-1 0,0 0,1 1,-1-1,1 0,-1 1,1-1,-1 1,1-1,-1 1,1-1,-1 1,1-1,-1 1,1 0,0 0,0 1,0-1,0 0,0 1,1-1,-1 0,1 0,-1 1,1-1,-1 0,1 0,-1 0,1 0,0 0,0 0,0 0,0 0,1 1,27 27,2-2,61 43,-58-45,517 336,-409-283,2-7,167 58,30-26,-276-88,-1-4,1-2,96 1,-62-8,0 5,120 24,187 59,-252-53,-126-31,-1 0,50 17,-72-21,1 0,-1 1,1-1,-1 1,0 0,0 1,0 0,-1-1,1 1,-1 1,0-1,0 1,0-1,4 9,-5-6,0-1,0 1,1 0,0-1,0 0,1 0,0 0,0-1,0 1,1-1,0 0,0-1,0 0,0 0,1 0,8 3,31 12,1-3,0-1,70 11,-83-19,231 45,1106 130,-1325-180,-91-14,-102-22,-106-21,-110-16,-2012-202,2071 261,248 11,-61 7,113-6,-1 1,1 0,0-1,-1 2,1-1,0 0,-7 4,11-5,0 1,-1-1,1 0,0 0,-1 1,1-1,0 0,0 0,-1 1,1-1,0 0,0 1,-1-1,1 0,0 1,0-1,0 0,0 1,0-1,0 1,0-1,-1 0,1 1,0-1,0 1,0-1,0 0,1 1,-1-1,0 0,0 1,0-1,0 1,0-1,0 0,1 1,-1-1,0 0,0 1,0-1,1 0,-1 1,6 4,0-1,0 0,1 0,-1-1,1 1,12 3,310 89,-312-92,1266 259,-756-162,125 22,-620-117,-13-4,0 1,-1 1,36 13,-54-17,-1 0,1 0,0 0,0 0,0 0,-1 0,1 0,0 0,0 0,0 0,-1 1,1-1,0 0,0 0,0 0,0 0,-1 0,1 1,0-1,0 0,0 0,0 0,0 0,0 1,0-1,-1 0,1 0,0 0,0 1,0-1,0 0,0 0,0 0,0 1,0-1,0 0,0 0,0 0,0 1,0-1,0 0,0 0,0 1,1-1,-1 0,0 0,0 0,0 0,0 1,0-1,0 0,0 0,1 0,-1 0,0 1,0-1,1 0,-17 3,0-1,-1 0,-29-1,2 0,-623 43,631-40,-49 8,77-11,0 1,0 0,0 0,0 1,0 0,-11 7,18-10,1 1,-1-1,1 0,-1 1,1-1,0 0,-1 1,1-1,-1 0,1 1,0-1,-1 1,1-1,0 1,0-1,-1 1,1-1,0 1,0-1,0 1,-1 0,1-1,0 1,0-1,0 1,0-1,0 1,0-1,0 1,0 0,1-1,-1 1,0-1,0 1,0-1,1 1,-1-1,0 1,0-1,1 1,-1-1,0 1,1-1,-1 0,1 1,-1-1,1 1,-1-1,1 0,-1 0,1 1,-1-1,1 0,0 1,8 4,1 1,-1-2,1 1,0-1,19 5,64 11,-67-15,582 64,-554-65,-318-8,128 5,-550-3,828 3,59 4,102 8,386 25,394 18,-979-55,-93-4,-32-4,-334-57,282 53,-360-46,-110-4,-2077-147,2361 200,220 8,-58 6,70 2,27-8,-1 1,1-1,0 0,0 0,-1 0,1 0,0 1,0-1,0 0,0 0,-1 0,1 1,0-1,0 0,0 0,0 1,0-1,0 0,0 1,-1-1,1 0,0 0,0 1,0-1,0 0,0 0,0 1,0-1,0 0,1 1,-1-1,0 0,0 0,0 1,0-1,0 0,0 0,0 1,1-1,-1 0,0 0,0 0,0 1,1-1,-1 0,0 0,1 0,8 6,1-1,0 0,1-1,-1 0,22 5,167 41,123 23,138 26,117 18,1719 238,-1975-328,-122-24,-188-3,1-1,0 0,-1-1,1 0,-1-1,21-7,-30 9,-1 1,0-1,0 0,1 1,-1-1,0 0,0 0,0 0,0 1,0-1,0 0,0 0,0-1,0 1,-1 0,1 0,0 0,-1-1,1 1,-1 0,1 0,-1-1,1 1,-1 0,0-1,0 1,0-1,0 1,0 0,0-1,0 1,0 0,-1-1,1 1,0 0,-2-3,-2-4,-1-1,0 1,-1 1,1-1,-2 1,1 0,-1 0,0 1,-13-10,-14-8,-41-21,-115-45,-102-16,-155-29,-200-32,-202-23,-165-9,-70 10,50 31,146 41,210 40,227 35,211 34,231 8,0 0,0 1,0 1,-12 3,21-5,-1 0,1 0,-1 0,1 0,0 0,-1 0,1 0,-1 0,1 0,0 0,-1 1,1-1,-1 0,1 0,0 1,-1-1,1 0,0 0,-1 1,1-1,0 0,0 1,-1-1,1 0,0 1,0-1,0 0,-1 1,1-1,0 1,0-1,0 1,0-1,0 0,0 1,0-1,0 1,0-1,0 0,0 1,0-1,0 1,0-1,0 1,1-1,-1 1,7 4,0 1,0-2,0 1,0-1,1 0,0-1,16 5,184 59,146 34,175 50,173 51,154 43,120 30,2398 651,-3125-859,225 64,-195-50,-186-49,-79-24,-44-12,-211-51,140 30,-199-47,-99-22,-102-10,-337-39,-1428-59,2091 198,126 5,88 3,280 12,-31 2,222 14,607 42,-13 31,-954-84,-112-12,-39-9,1 0,0 0,0 0,0 0,0 0,0 0,0 0,-1 0,1 0,0 0,0 0,0 1,0-1,0 0,0 0,0 0,0 0,0 0,-1 0,1 0,0 0,0 0,0 1,0-1,0 0,0 0,0 0,0 0,0 0,0 0,0 1,0-1,0 0,0 0,0 0,0 0,0 0,0 0,0 1,0-1,0 0,0 0,0 0,0 0,0 0,0 0,0 1,-70-3,-123-27,-119-23,-103-10,-100-4,-101-14,-1793-192,2078 240,138 11,127 11,59 7,8 2,32-1,382 33,-409-31,456 58,226 49,222 51,160 40,60 23,-77-9,-208-34,-276-48,-277-57,-245-59,-47-14,0 0,0 0,0 0,-1 0,1 1,0-1,0 0,0 0,0 0,0 0,0 0,0 0,0 0,0 0,0 0,0 0,0 0,0 0,0 0,0 0,0 0,0 0,0 0,0 0,0 0,0 0,0 0,0 1,-17-4,-204-48,-231-57,-187-30,-1132-160,-4 63,1420 191,240 31,59 8,-57-14,110 17,22 1,246 22,-230-17,286 33,166 27,178 31,140 30,663 115,-12 30,-1132-200,-168-27,-155-43,1 1,-1-1,1 1,-1-1,0 1,1 0,-1-1,0 1,1 0,-1 0,0 0,0 0,2 2,-4-3,0 1,1-1,-1 1,0-1,1 1,-1-1,0 0,1 1,-1-1,0 0,0 0,1 1,-1-1,0 0,0 0,0 0,1 0,-1 0,0 0,0 0,0 0,-1-1,-157-14,-190-38,-212-37,-213-29,-199-26,-4279-597,5054 714,158 19,39 7,9 1,57 4,97 18,92 18,100 26,100 27,28 6,1617 345,-1725-357,-88-15,-234-58,29 8,81 31,-138-39,-23-13,-1 1,0-1,0 0,0 0,0 0,1 0,-1 0,0 0,0 0,0 1,0-1,0 0,0 0,1 0,-1 0,0 1,0-1,0 0,0 0,0 0,0 0,0 1,0-1,0 0,0 0,0 0,0 1,0-1,0 0,0 0,0 0,0 1,0-1,0 0,0 0,0 0,0 0,0 1,0-1,-1 0,1 0,0 0,0 0,0 1,0-1,0 0,0 0,-1 0,1 0,0 0,-5 2,1-1,-1 0,0 0,0 0,1-1,-9 0,-70-2,0-3,-128-26,141 19,-1280-267,1299 267,32 8,-1-1,1 0,0-2,0 0,-27-15,40 14,17 3,5 3,1 0,0 2,0 0,0 1,0 1,-1 0,22 6,4 0,187 37,93 20,93 23,1602 360,-1717-387,-145-38,-131-23,-24-1,0 1,0-1,-1 1,1-1,0 1,0-1,-1 1,1-1,0 1,-1 0,1-1,0 1,-1-1,1 1,-1 0,1 0,-1-1,1 1,-1 0,1 0,-1-1,1 1,-1 0,1 0,-1 0,1 0,-1 0,0 0,-129-44,-124-30,-96-25,-985-206,-28 135,1133 153,398 36,284 74,2 31,-331-89,285 77,318 93,-632-172,-84-26,-25-7,-49-9,1-2,-68-23,56 14,-248-65,-299-64,-1048-111,1645 257,-50 1,76 3,-1-1,0 0,0 0,0 0,0 0,0 0,0 0,0 0,1 0,-1 1,0-1,0 0,0 0,0 0,0 0,0 0,0 1,0-1,0 0,0 0,0 0,0 0,0 0,0 1,0-1,0 0,0 0,0 0,0 0,0 0,0 1,0-1,0 0,0 0,0 0,0 0,0 0,0 1,-1-1,1 0,0 0,0 0,0 0,0 0,0 0,0 0,0 1,-1-1,1 0,0 0,0 0,0 0,0 0,0 0,-1 0,1 0,0 0,0 0,0 0,0 0,-1 0,31 13,125 36,123 27,113 32,97 30,1549 462,-1753-513,-130-33,-121-38,-32-16,-1 0,0 0,0 0,1 0,-1 0,0 1,1-1,-1 0,0 0,0 0,1 0,-1 0,0 1,0-1,1 0,-1 0,0 0,0 1,0-1,1 0,-1 0,0 1,0-1,0 0,0 0,0 1,0-1,0 0,1 1,-1-1,0 0,0 1,0-1,0 0,0 0,0 1,-4 0,0 0,0-1,-1 0,1 0,0 0,0 0,0 0,-6-2,-237-46,64 10,-181-15,220 36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0-26T14:43:00.877"/>
    </inkml:context>
    <inkml:brush xml:id="br0">
      <inkml:brushProperty name="width" value="0.3" units="cm"/>
      <inkml:brushProperty name="height" value="0.6" units="cm"/>
      <inkml:brushProperty name="color" value="#E6E6E6"/>
      <inkml:brushProperty name="tip" value="rectangle"/>
      <inkml:brushProperty name="rasterOp" value="maskPen"/>
      <inkml:brushProperty name="ignorePressure" value="1"/>
    </inkml:brush>
  </inkml:definitions>
  <inkml:trace contextRef="#ctx0" brushRef="#br0">0 1,'0'0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0-26T14:43:03.300"/>
    </inkml:context>
    <inkml:brush xml:id="br0">
      <inkml:brushProperty name="width" value="0.3" units="cm"/>
      <inkml:brushProperty name="height" value="0.6" units="cm"/>
      <inkml:brushProperty name="color" value="#E6E6E6"/>
      <inkml:brushProperty name="tip" value="rectangle"/>
      <inkml:brushProperty name="rasterOp" value="maskPen"/>
      <inkml:brushProperty name="ignorePressure" value="1"/>
    </inkml:brush>
  </inkml:definitions>
  <inkml:trace contextRef="#ctx0" brushRef="#br0">6086 2574,'0'0,"-335"-13,-403-37,418 36,-24-1,140 2,47 0,-56 9,73 3,-235-32,90-41,117 26,97 31,28 8,-72-26,-132-68,-135-51,333 136,1-2,-55-31,78 36,1-1,0-1,1-1,1-1,-29-32,-9-10,36 40,-28-36,32 34,-1 1,-38-31,31 29,10 6,1 0,-22-32,-1 0,23 29,1-1,0 0,2-1,1-1,1 0,1-1,1 0,-8-28,4 15,-2 0,-2 2,-28-45,28 51,-30-47,-19-34,58 94,1 0,1 0,1-1,-8-33,10 30,-2 1,0 0,-2 0,0 0,-1 1,-1 1,0-1,-2 2,0-1,-1 2,-20-21,-13-20,40 47,-1 1,0 0,0 0,-1 1,0 0,0 0,-1 1,0 0,0 0,-18-9,-9-1,0-2,-44-30,9 4,57 39,1 0,-1 2,0 0,-1 0,1 1,-1 1,1 1,-26-1,-31-4,50 4,15 2,-1-1,1 1,0-1,-1-1,1 1,-10-5,56 3,179 18,-20 1,56-31,-53 0,678 13,-459 4,-305-2,-83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0-26T14:43:03.519"/>
    </inkml:context>
    <inkml:brush xml:id="br0">
      <inkml:brushProperty name="width" value="0.3" units="cm"/>
      <inkml:brushProperty name="height" value="0.6" units="cm"/>
      <inkml:brushProperty name="color" value="#E6E6E6"/>
      <inkml:brushProperty name="tip" value="rectangle"/>
      <inkml:brushProperty name="rasterOp" value="maskPen"/>
      <inkml:brushProperty name="ignorePressure" value="1"/>
    </inkml:brush>
  </inkml:definitions>
  <inkml:trace contextRef="#ctx0" brushRef="#br0">0 1,'0'0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0-26T14:43:03.628"/>
    </inkml:context>
    <inkml:brush xml:id="br0">
      <inkml:brushProperty name="width" value="0.3" units="cm"/>
      <inkml:brushProperty name="height" value="0.6" units="cm"/>
      <inkml:brushProperty name="color" value="#E6E6E6"/>
      <inkml:brushProperty name="tip" value="rectangle"/>
      <inkml:brushProperty name="rasterOp" value="maskPen"/>
      <inkml:brushProperty name="ignorePressure" value="1"/>
    </inkml:brush>
  </inkml:definitions>
  <inkml:trace contextRef="#ctx0" brushRef="#br0">1 1,'5'5,"2"2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2BF0A-634B-4670-B734-021FFE9FB6E3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94E21-2EF9-41B5-B937-42B3D2FA0F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19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2BF0A-634B-4670-B734-021FFE9FB6E3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94E21-2EF9-41B5-B937-42B3D2FA0F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7012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2BF0A-634B-4670-B734-021FFE9FB6E3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94E21-2EF9-41B5-B937-42B3D2FA0F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316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2BF0A-634B-4670-B734-021FFE9FB6E3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94E21-2EF9-41B5-B937-42B3D2FA0F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2971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>
                    <a:tint val="82000"/>
                  </a:schemeClr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82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82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2BF0A-634B-4670-B734-021FFE9FB6E3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94E21-2EF9-41B5-B937-42B3D2FA0F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126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2BF0A-634B-4670-B734-021FFE9FB6E3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94E21-2EF9-41B5-B937-42B3D2FA0F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2550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2BF0A-634B-4670-B734-021FFE9FB6E3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94E21-2EF9-41B5-B937-42B3D2FA0F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5963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2BF0A-634B-4670-B734-021FFE9FB6E3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94E21-2EF9-41B5-B937-42B3D2FA0F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00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2BF0A-634B-4670-B734-021FFE9FB6E3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94E21-2EF9-41B5-B937-42B3D2FA0F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424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2BF0A-634B-4670-B734-021FFE9FB6E3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94E21-2EF9-41B5-B937-42B3D2FA0F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3286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2BF0A-634B-4670-B734-021FFE9FB6E3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94E21-2EF9-41B5-B937-42B3D2FA0F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224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F32BF0A-634B-4670-B734-021FFE9FB6E3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DA94E21-2EF9-41B5-B937-42B3D2FA0F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811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customXml" Target="../ink/ink6.xml"/><Relationship Id="rId18" Type="http://schemas.openxmlformats.org/officeDocument/2006/relationships/image" Target="../media/image8.png"/><Relationship Id="rId3" Type="http://schemas.openxmlformats.org/officeDocument/2006/relationships/customXml" Target="../ink/ink1.xml"/><Relationship Id="rId21" Type="http://schemas.openxmlformats.org/officeDocument/2006/relationships/customXml" Target="../ink/ink11.xml"/><Relationship Id="rId7" Type="http://schemas.openxmlformats.org/officeDocument/2006/relationships/customXml" Target="../ink/ink3.xml"/><Relationship Id="rId12" Type="http://schemas.openxmlformats.org/officeDocument/2006/relationships/image" Target="../media/image6.png"/><Relationship Id="rId17" Type="http://schemas.openxmlformats.org/officeDocument/2006/relationships/customXml" Target="../ink/ink9.xml"/><Relationship Id="rId2" Type="http://schemas.openxmlformats.org/officeDocument/2006/relationships/image" Target="../media/image1.png"/><Relationship Id="rId16" Type="http://schemas.openxmlformats.org/officeDocument/2006/relationships/customXml" Target="../ink/ink8.xml"/><Relationship Id="rId20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11" Type="http://schemas.openxmlformats.org/officeDocument/2006/relationships/customXml" Target="../ink/ink5.xml"/><Relationship Id="rId5" Type="http://schemas.openxmlformats.org/officeDocument/2006/relationships/customXml" Target="../ink/ink2.xml"/><Relationship Id="rId15" Type="http://schemas.openxmlformats.org/officeDocument/2006/relationships/image" Target="../media/image7.png"/><Relationship Id="rId10" Type="http://schemas.openxmlformats.org/officeDocument/2006/relationships/image" Target="../media/image5.png"/><Relationship Id="rId19" Type="http://schemas.openxmlformats.org/officeDocument/2006/relationships/customXml" Target="../ink/ink10.xml"/><Relationship Id="rId4" Type="http://schemas.openxmlformats.org/officeDocument/2006/relationships/image" Target="../media/image2.png"/><Relationship Id="rId9" Type="http://schemas.openxmlformats.org/officeDocument/2006/relationships/customXml" Target="../ink/ink4.xml"/><Relationship Id="rId14" Type="http://schemas.openxmlformats.org/officeDocument/2006/relationships/customXml" Target="../ink/ink7.xml"/><Relationship Id="rId22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6E6C1D74-AAC0-78E1-8F97-EDC02CF477B2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933"/>
            <a:ext cx="7772398" cy="1005653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C7E81446-F51A-1941-6564-0EAE064F414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3465" y="1377271"/>
            <a:ext cx="30627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2F597B"/>
                </a:solidFill>
                <a:latin typeface="Hero Junior Bold" panose="02000800000000000000" pitchFamily="50" charset="0"/>
              </a:rPr>
              <a:t>Preschool 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C469271-37B4-8019-D7B0-95E8A084E77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2003" y="2720339"/>
            <a:ext cx="20208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F597B"/>
                </a:solidFill>
                <a:latin typeface="Hero Junior Bold" panose="02000800000000000000" pitchFamily="50" charset="0"/>
              </a:rPr>
              <a:t>      6:00-7:30		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A6D9EE4-581F-15C0-5FA1-3D89E653142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521528" y="2721632"/>
            <a:ext cx="50652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2F597B"/>
                </a:solidFill>
                <a:latin typeface="Hero Junior Bold" panose="02000800000000000000" pitchFamily="50" charset="0"/>
              </a:rPr>
              <a:t>Family Grouping 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FF32DF30-CEF7-B4BA-4854-A4A7C9733559}"/>
              </a:ext>
            </a:extLst>
          </p:cNvPr>
          <p:cNvSpPr txBox="1">
            <a:spLocks/>
          </p:cNvSpPr>
          <p:nvPr/>
        </p:nvSpPr>
        <p:spPr>
          <a:xfrm>
            <a:off x="315884" y="9260198"/>
            <a:ext cx="727086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  <a:latin typeface="Hero Junior Bold" panose="02000800000000000000" pitchFamily="50" charset="0"/>
              </a:rPr>
              <a:t>*Please note that times are approximate and vary based on the needs of the children.</a:t>
            </a:r>
          </a:p>
          <a:p>
            <a:endParaRPr lang="en-US" sz="1600" dirty="0">
              <a:solidFill>
                <a:schemeClr val="bg1"/>
              </a:solidFill>
              <a:latin typeface="Hero Junior Bold" panose="02000800000000000000" pitchFamily="50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09EBB9F-EC54-DF0B-DB20-23DD4F034BD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2003" y="3185333"/>
            <a:ext cx="2020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2F597B"/>
                </a:solidFill>
                <a:latin typeface="Hero Junior Bold" panose="02000800000000000000" pitchFamily="50" charset="0"/>
              </a:rPr>
              <a:t>7:30-8:30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F770510-BA6C-4DC2-F5A1-5FF04DC5C1F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521528" y="3186375"/>
            <a:ext cx="50652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2F597B"/>
                </a:solidFill>
                <a:latin typeface="Hero Junior Bold" panose="02000800000000000000" pitchFamily="50" charset="0"/>
              </a:rPr>
              <a:t>Open Learning Environment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7AC61CB-BE5B-4D26-0E89-FA719EC720B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2003" y="3650327"/>
            <a:ext cx="2020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2F597B"/>
                </a:solidFill>
                <a:latin typeface="Hero Junior Bold" panose="02000800000000000000" pitchFamily="50" charset="0"/>
              </a:rPr>
              <a:t>  8:30-9:15	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458B3F4-13E9-F8FC-D323-36BD20A0D5D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521528" y="3651118"/>
            <a:ext cx="50652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2F597B"/>
                </a:solidFill>
                <a:latin typeface="Hero Junior Bold" panose="02000800000000000000" pitchFamily="50" charset="0"/>
              </a:rPr>
              <a:t>Open Snack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B1BCDD4-F70E-7E14-613D-A545C0A3828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2003" y="4115321"/>
            <a:ext cx="2020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F597B"/>
                </a:solidFill>
                <a:latin typeface="Hero Junior Bold" panose="02000800000000000000" pitchFamily="50" charset="0"/>
              </a:rPr>
              <a:t>      9:15-9:30	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7DC25F3-4AE9-406C-B320-302EC468EF4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521528" y="4115861"/>
            <a:ext cx="50652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2F597B"/>
                </a:solidFill>
                <a:latin typeface="Hero Junior Bold" panose="02000800000000000000" pitchFamily="50" charset="0"/>
              </a:rPr>
              <a:t>Gathering Circle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9D8E986-0BD6-DCDB-A53A-05E3288DA23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2003" y="4580315"/>
            <a:ext cx="2020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2F597B"/>
                </a:solidFill>
                <a:latin typeface="Hero Junior Bold" panose="02000800000000000000" pitchFamily="50" charset="0"/>
              </a:rPr>
              <a:t>9:30-10:45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82FDAA12-4195-22F8-4451-1FD1697B984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521528" y="4580604"/>
            <a:ext cx="50652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2F597B"/>
                </a:solidFill>
                <a:latin typeface="Hero Junior Bold" panose="02000800000000000000" pitchFamily="50" charset="0"/>
              </a:rPr>
              <a:t>BeeCurious Learning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81483E8F-564B-98A1-273D-938876BBDA1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2003" y="5045309"/>
            <a:ext cx="2020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2F597B"/>
                </a:solidFill>
                <a:latin typeface="Hero Junior Bold" panose="02000800000000000000" pitchFamily="50" charset="0"/>
              </a:rPr>
              <a:t>10:45-11:45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A2F9F1F7-550A-E954-6E32-330986D75D2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521528" y="5045347"/>
            <a:ext cx="50652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2F597B"/>
                </a:solidFill>
                <a:latin typeface="Hero Junior Bold" panose="02000800000000000000" pitchFamily="50" charset="0"/>
              </a:rPr>
              <a:t>Outdoor Engagement &amp; Physical Literacy</a:t>
            </a:r>
            <a:endParaRPr lang="en-US" sz="2000" dirty="0">
              <a:solidFill>
                <a:srgbClr val="2F597B"/>
              </a:solidFill>
              <a:latin typeface="Hero Junior Bold" panose="02000800000000000000" pitchFamily="50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7D83DF00-E80A-1C21-E5D4-F3EF1BAFAFA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2003" y="5510303"/>
            <a:ext cx="2020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2F597B"/>
                </a:solidFill>
                <a:latin typeface="Hero Junior Bold" panose="02000800000000000000" pitchFamily="50" charset="0"/>
              </a:rPr>
              <a:t>11:45-12:45	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F65A7E88-2215-185D-6306-75C87736EFB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521528" y="5510090"/>
            <a:ext cx="50652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2F597B"/>
                </a:solidFill>
                <a:latin typeface="Hero Junior Bold" panose="02000800000000000000" pitchFamily="50" charset="0"/>
              </a:rPr>
              <a:t>Family Style Dining Lunch 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1473E152-66AE-52C8-0548-9DB351D8FC3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2003" y="5975297"/>
            <a:ext cx="20208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2F597B"/>
                </a:solidFill>
                <a:latin typeface="Hero Junior Bold" panose="02000800000000000000" pitchFamily="50" charset="0"/>
              </a:rPr>
              <a:t>12:45-2:15</a:t>
            </a:r>
          </a:p>
          <a:p>
            <a:r>
              <a:rPr lang="en-US" dirty="0">
                <a:solidFill>
                  <a:srgbClr val="2F597B"/>
                </a:solidFill>
                <a:latin typeface="Hero Junior Bold" panose="02000800000000000000" pitchFamily="50" charset="0"/>
              </a:rPr>
              <a:t>	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50005F28-6D72-7F7A-3F0E-290BA809F2A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521528" y="5974833"/>
            <a:ext cx="50652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2F597B"/>
                </a:solidFill>
                <a:latin typeface="Hero Junior Bold" panose="02000800000000000000" pitchFamily="50" charset="0"/>
              </a:rPr>
              <a:t>Rest Time and Quiet Activities 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2B91A9BB-FC9E-0AD3-70C4-C1D6309A209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2003" y="6440291"/>
            <a:ext cx="2020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2F597B"/>
                </a:solidFill>
                <a:latin typeface="Hero Junior Bold" panose="02000800000000000000" pitchFamily="50" charset="0"/>
              </a:rPr>
              <a:t>2:15:3:00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995827ED-7E11-9CBE-6AE2-65446A66826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521528" y="6439576"/>
            <a:ext cx="50652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2F597B"/>
                </a:solidFill>
                <a:latin typeface="Hero Junior Bold" panose="02000800000000000000" pitchFamily="50" charset="0"/>
              </a:rPr>
              <a:t>Open Snack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FB49C925-B37F-D52A-E747-14FFFF400C7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2003" y="6905285"/>
            <a:ext cx="2020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2F597B"/>
                </a:solidFill>
                <a:latin typeface="Hero Junior Bold" panose="02000800000000000000" pitchFamily="50" charset="0"/>
              </a:rPr>
              <a:t>3:00-3:15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8AF10A3C-BBCA-7054-B357-76B81A56AF4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521528" y="6904319"/>
            <a:ext cx="50652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2F597B"/>
                </a:solidFill>
                <a:latin typeface="Hero Junior Bold" panose="02000800000000000000" pitchFamily="50" charset="0"/>
              </a:rPr>
              <a:t>Gathering Circle 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F4635A58-03D8-5B34-7447-A587CA7FABF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2003" y="7370279"/>
            <a:ext cx="20208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2F597B"/>
                </a:solidFill>
                <a:latin typeface="Hero Junior Bold" panose="02000800000000000000" pitchFamily="50" charset="0"/>
              </a:rPr>
              <a:t>   </a:t>
            </a:r>
            <a:r>
              <a:rPr lang="en-US" dirty="0">
                <a:solidFill>
                  <a:srgbClr val="2F597B"/>
                </a:solidFill>
                <a:latin typeface="Hero Junior Bold" panose="02000800000000000000" pitchFamily="50" charset="0"/>
              </a:rPr>
              <a:t>3:15-4:15</a:t>
            </a:r>
            <a:r>
              <a:rPr lang="en-US" sz="2000" dirty="0">
                <a:solidFill>
                  <a:srgbClr val="2F597B"/>
                </a:solidFill>
                <a:latin typeface="Hero Junior Bold" panose="02000800000000000000" pitchFamily="50" charset="0"/>
              </a:rPr>
              <a:t>	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7BE76DDC-44B6-F555-1D19-89BFB323F3E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521528" y="7369062"/>
            <a:ext cx="50652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2F597B"/>
                </a:solidFill>
                <a:latin typeface="Hero Junior Bold" panose="02000800000000000000" pitchFamily="50" charset="0"/>
              </a:rPr>
              <a:t>BeeCurious Learning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90632321-9F2F-7B5B-BE26-34E12463283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2003" y="7835273"/>
            <a:ext cx="2020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2F597B"/>
                </a:solidFill>
                <a:latin typeface="Hero Junior Bold" panose="02000800000000000000" pitchFamily="50" charset="0"/>
              </a:rPr>
              <a:t>4:15-5:00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138EA330-A870-D0E4-9B69-05EE16205FA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521528" y="7833805"/>
            <a:ext cx="50652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2F597B"/>
                </a:solidFill>
                <a:latin typeface="Hero Junior Bold" panose="02000800000000000000" pitchFamily="50" charset="0"/>
              </a:rPr>
              <a:t>Outdoor Engagement  &amp; Physical Literacy 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1722A083-C654-7A11-69BF-265D728CAAF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2003" y="8300267"/>
            <a:ext cx="2020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2F597B"/>
                </a:solidFill>
                <a:latin typeface="Hero Junior Bold" panose="02000800000000000000" pitchFamily="50" charset="0"/>
              </a:rPr>
              <a:t>5:00-5:30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5DBB53BB-D2AA-1313-6819-617F2688B8C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521528" y="8298548"/>
            <a:ext cx="50652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2F597B"/>
                </a:solidFill>
                <a:latin typeface="Hero Junior Bold" panose="02000800000000000000" pitchFamily="50" charset="0"/>
              </a:rPr>
              <a:t>Open Learning Environment 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78D3C73B-89BC-5D25-E59B-EF3E9AAA10C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2003" y="8765263"/>
            <a:ext cx="2020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2F597B"/>
                </a:solidFill>
                <a:latin typeface="Hero Junior Bold" panose="02000800000000000000" pitchFamily="50" charset="0"/>
              </a:rPr>
              <a:t>5:30-6:00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195B37AA-1AB9-AFCF-042D-F6F53392D4D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521528" y="8763296"/>
            <a:ext cx="50652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2F597B"/>
                </a:solidFill>
                <a:latin typeface="Hero Junior Bold" panose="02000800000000000000" pitchFamily="50" charset="0"/>
              </a:rPr>
              <a:t>Family Grouping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15" name="Ink 14">
                <a:extLst>
                  <a:ext uri="{FF2B5EF4-FFF2-40B4-BE49-F238E27FC236}">
                    <a16:creationId xmlns:a16="http://schemas.microsoft.com/office/drawing/2014/main" id="{17665E35-C1EB-4AA4-C3F5-795BD2B75029}"/>
                  </a:ext>
                </a:extLst>
              </p14:cNvPr>
              <p14:cNvContentPartPr/>
              <p14:nvPr/>
            </p14:nvContentPartPr>
            <p14:xfrm>
              <a:off x="5154134" y="-385568"/>
              <a:ext cx="2393124" cy="2072938"/>
            </p14:xfrm>
          </p:contentPart>
        </mc:Choice>
        <mc:Fallback xmlns="">
          <p:pic>
            <p:nvPicPr>
              <p:cNvPr id="15" name="Ink 14">
                <a:extLst>
                  <a:ext uri="{FF2B5EF4-FFF2-40B4-BE49-F238E27FC236}">
                    <a16:creationId xmlns:a16="http://schemas.microsoft.com/office/drawing/2014/main" id="{17665E35-C1EB-4AA4-C3F5-795BD2B75029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100138" y="-493211"/>
                <a:ext cx="2500757" cy="228858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16" name="Ink 15">
                <a:extLst>
                  <a:ext uri="{FF2B5EF4-FFF2-40B4-BE49-F238E27FC236}">
                    <a16:creationId xmlns:a16="http://schemas.microsoft.com/office/drawing/2014/main" id="{2AFDEF63-902E-4D9C-964D-F8592B37EC02}"/>
                  </a:ext>
                </a:extLst>
              </p14:cNvPr>
              <p14:cNvContentPartPr/>
              <p14:nvPr/>
            </p14:nvContentPartPr>
            <p14:xfrm>
              <a:off x="4915736" y="473061"/>
              <a:ext cx="360" cy="360"/>
            </p14:xfrm>
          </p:contentPart>
        </mc:Choice>
        <mc:Fallback xmlns="">
          <p:pic>
            <p:nvPicPr>
              <p:cNvPr id="16" name="Ink 15">
                <a:extLst>
                  <a:ext uri="{FF2B5EF4-FFF2-40B4-BE49-F238E27FC236}">
                    <a16:creationId xmlns:a16="http://schemas.microsoft.com/office/drawing/2014/main" id="{2AFDEF63-902E-4D9C-964D-F8592B37EC02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4862096" y="365061"/>
                <a:ext cx="1080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17" name="Ink 16">
                <a:extLst>
                  <a:ext uri="{FF2B5EF4-FFF2-40B4-BE49-F238E27FC236}">
                    <a16:creationId xmlns:a16="http://schemas.microsoft.com/office/drawing/2014/main" id="{D59F3583-80DD-D890-D141-9BE2C0867B60}"/>
                  </a:ext>
                </a:extLst>
              </p14:cNvPr>
              <p14:cNvContentPartPr/>
              <p14:nvPr/>
            </p14:nvContentPartPr>
            <p14:xfrm>
              <a:off x="4915736" y="233661"/>
              <a:ext cx="1577160" cy="363240"/>
            </p14:xfrm>
          </p:contentPart>
        </mc:Choice>
        <mc:Fallback xmlns="">
          <p:pic>
            <p:nvPicPr>
              <p:cNvPr id="17" name="Ink 16">
                <a:extLst>
                  <a:ext uri="{FF2B5EF4-FFF2-40B4-BE49-F238E27FC236}">
                    <a16:creationId xmlns:a16="http://schemas.microsoft.com/office/drawing/2014/main" id="{D59F3583-80DD-D890-D141-9BE2C0867B60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4862096" y="126021"/>
                <a:ext cx="1684800" cy="578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18" name="Ink 17">
                <a:extLst>
                  <a:ext uri="{FF2B5EF4-FFF2-40B4-BE49-F238E27FC236}">
                    <a16:creationId xmlns:a16="http://schemas.microsoft.com/office/drawing/2014/main" id="{0AA7EFBB-D859-A7C6-04E1-16A913441B85}"/>
                  </a:ext>
                </a:extLst>
              </p14:cNvPr>
              <p14:cNvContentPartPr/>
              <p14:nvPr/>
            </p14:nvContentPartPr>
            <p14:xfrm>
              <a:off x="6292736" y="473061"/>
              <a:ext cx="215640" cy="371520"/>
            </p14:xfrm>
          </p:contentPart>
        </mc:Choice>
        <mc:Fallback xmlns="">
          <p:pic>
            <p:nvPicPr>
              <p:cNvPr id="18" name="Ink 17">
                <a:extLst>
                  <a:ext uri="{FF2B5EF4-FFF2-40B4-BE49-F238E27FC236}">
                    <a16:creationId xmlns:a16="http://schemas.microsoft.com/office/drawing/2014/main" id="{0AA7EFBB-D859-A7C6-04E1-16A913441B85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6239096" y="365061"/>
                <a:ext cx="323280" cy="587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19" name="Ink 18">
                <a:extLst>
                  <a:ext uri="{FF2B5EF4-FFF2-40B4-BE49-F238E27FC236}">
                    <a16:creationId xmlns:a16="http://schemas.microsoft.com/office/drawing/2014/main" id="{FF832C4D-FCB5-2A37-2ACB-A652AF707E91}"/>
                  </a:ext>
                </a:extLst>
              </p14:cNvPr>
              <p14:cNvContentPartPr/>
              <p14:nvPr/>
            </p14:nvContentPartPr>
            <p14:xfrm>
              <a:off x="4155416" y="-194019"/>
              <a:ext cx="3507840" cy="1554840"/>
            </p14:xfrm>
          </p:contentPart>
        </mc:Choice>
        <mc:Fallback xmlns="">
          <p:pic>
            <p:nvPicPr>
              <p:cNvPr id="19" name="Ink 18">
                <a:extLst>
                  <a:ext uri="{FF2B5EF4-FFF2-40B4-BE49-F238E27FC236}">
                    <a16:creationId xmlns:a16="http://schemas.microsoft.com/office/drawing/2014/main" id="{FF832C4D-FCB5-2A37-2ACB-A652AF707E91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4101776" y="-301659"/>
                <a:ext cx="3615480" cy="1770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20" name="Ink 19">
                <a:extLst>
                  <a:ext uri="{FF2B5EF4-FFF2-40B4-BE49-F238E27FC236}">
                    <a16:creationId xmlns:a16="http://schemas.microsoft.com/office/drawing/2014/main" id="{D46392BF-A566-8D83-05F9-10D7B63B2B40}"/>
                  </a:ext>
                </a:extLst>
              </p14:cNvPr>
              <p14:cNvContentPartPr/>
              <p14:nvPr/>
            </p14:nvContentPartPr>
            <p14:xfrm>
              <a:off x="7411976" y="1194141"/>
              <a:ext cx="360" cy="360"/>
            </p14:xfrm>
          </p:contentPart>
        </mc:Choice>
        <mc:Fallback xmlns="">
          <p:pic>
            <p:nvPicPr>
              <p:cNvPr id="20" name="Ink 19">
                <a:extLst>
                  <a:ext uri="{FF2B5EF4-FFF2-40B4-BE49-F238E27FC236}">
                    <a16:creationId xmlns:a16="http://schemas.microsoft.com/office/drawing/2014/main" id="{D46392BF-A566-8D83-05F9-10D7B63B2B40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7357976" y="1086501"/>
                <a:ext cx="1080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21" name="Ink 20">
                <a:extLst>
                  <a:ext uri="{FF2B5EF4-FFF2-40B4-BE49-F238E27FC236}">
                    <a16:creationId xmlns:a16="http://schemas.microsoft.com/office/drawing/2014/main" id="{FCF69A1A-B3B3-F750-31A9-42225F2B6E80}"/>
                  </a:ext>
                </a:extLst>
              </p14:cNvPr>
              <p14:cNvContentPartPr/>
              <p14:nvPr/>
            </p14:nvContentPartPr>
            <p14:xfrm>
              <a:off x="5221016" y="267861"/>
              <a:ext cx="2191320" cy="926640"/>
            </p14:xfrm>
          </p:contentPart>
        </mc:Choice>
        <mc:Fallback xmlns="">
          <p:pic>
            <p:nvPicPr>
              <p:cNvPr id="21" name="Ink 20">
                <a:extLst>
                  <a:ext uri="{FF2B5EF4-FFF2-40B4-BE49-F238E27FC236}">
                    <a16:creationId xmlns:a16="http://schemas.microsoft.com/office/drawing/2014/main" id="{FCF69A1A-B3B3-F750-31A9-42225F2B6E80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5167016" y="160221"/>
                <a:ext cx="2298960" cy="1142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6">
            <p14:nvContentPartPr>
              <p14:cNvPr id="22" name="Ink 21">
                <a:extLst>
                  <a:ext uri="{FF2B5EF4-FFF2-40B4-BE49-F238E27FC236}">
                    <a16:creationId xmlns:a16="http://schemas.microsoft.com/office/drawing/2014/main" id="{6F4EDCB9-703F-FC8C-59ED-3C0FFACC44B4}"/>
                  </a:ext>
                </a:extLst>
              </p14:cNvPr>
              <p14:cNvContentPartPr/>
              <p14:nvPr/>
            </p14:nvContentPartPr>
            <p14:xfrm>
              <a:off x="6314696" y="268581"/>
              <a:ext cx="360" cy="360"/>
            </p14:xfrm>
          </p:contentPart>
        </mc:Choice>
        <mc:Fallback xmlns="">
          <p:pic>
            <p:nvPicPr>
              <p:cNvPr id="22" name="Ink 21">
                <a:extLst>
                  <a:ext uri="{FF2B5EF4-FFF2-40B4-BE49-F238E27FC236}">
                    <a16:creationId xmlns:a16="http://schemas.microsoft.com/office/drawing/2014/main" id="{6F4EDCB9-703F-FC8C-59ED-3C0FFACC44B4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6260696" y="160941"/>
                <a:ext cx="1080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7">
            <p14:nvContentPartPr>
              <p14:cNvPr id="24" name="Ink 23">
                <a:extLst>
                  <a:ext uri="{FF2B5EF4-FFF2-40B4-BE49-F238E27FC236}">
                    <a16:creationId xmlns:a16="http://schemas.microsoft.com/office/drawing/2014/main" id="{966AF501-5118-6F83-4DFA-68333D5E9204}"/>
                  </a:ext>
                </a:extLst>
              </p14:cNvPr>
              <p14:cNvContentPartPr/>
              <p14:nvPr/>
            </p14:nvContentPartPr>
            <p14:xfrm>
              <a:off x="6325136" y="268581"/>
              <a:ext cx="4680" cy="4680"/>
            </p14:xfrm>
          </p:contentPart>
        </mc:Choice>
        <mc:Fallback xmlns="">
          <p:pic>
            <p:nvPicPr>
              <p:cNvPr id="24" name="Ink 23">
                <a:extLst>
                  <a:ext uri="{FF2B5EF4-FFF2-40B4-BE49-F238E27FC236}">
                    <a16:creationId xmlns:a16="http://schemas.microsoft.com/office/drawing/2014/main" id="{966AF501-5118-6F83-4DFA-68333D5E9204}"/>
                  </a:ext>
                </a:extLst>
              </p:cNvPr>
              <p:cNvPicPr/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6271496" y="160941"/>
                <a:ext cx="112320" cy="220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9">
            <p14:nvContentPartPr>
              <p14:cNvPr id="25" name="Ink 24">
                <a:extLst>
                  <a:ext uri="{FF2B5EF4-FFF2-40B4-BE49-F238E27FC236}">
                    <a16:creationId xmlns:a16="http://schemas.microsoft.com/office/drawing/2014/main" id="{1923514B-0FCB-432D-38D9-48DD38256682}"/>
                  </a:ext>
                </a:extLst>
              </p14:cNvPr>
              <p14:cNvContentPartPr/>
              <p14:nvPr/>
            </p14:nvContentPartPr>
            <p14:xfrm>
              <a:off x="6368336" y="279381"/>
              <a:ext cx="55080" cy="7200"/>
            </p14:xfrm>
          </p:contentPart>
        </mc:Choice>
        <mc:Fallback xmlns="">
          <p:pic>
            <p:nvPicPr>
              <p:cNvPr id="25" name="Ink 24">
                <a:extLst>
                  <a:ext uri="{FF2B5EF4-FFF2-40B4-BE49-F238E27FC236}">
                    <a16:creationId xmlns:a16="http://schemas.microsoft.com/office/drawing/2014/main" id="{1923514B-0FCB-432D-38D9-48DD38256682}"/>
                  </a:ext>
                </a:extLst>
              </p:cNvPr>
              <p:cNvPicPr/>
              <p:nvPr/>
            </p:nvPicPr>
            <p:blipFill>
              <a:blip r:embed="rId20"/>
              <a:stretch>
                <a:fillRect/>
              </a:stretch>
            </p:blipFill>
            <p:spPr>
              <a:xfrm>
                <a:off x="6314696" y="171381"/>
                <a:ext cx="162720" cy="222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1">
            <p14:nvContentPartPr>
              <p14:cNvPr id="26" name="Ink 25">
                <a:extLst>
                  <a:ext uri="{FF2B5EF4-FFF2-40B4-BE49-F238E27FC236}">
                    <a16:creationId xmlns:a16="http://schemas.microsoft.com/office/drawing/2014/main" id="{1097BB87-8B6F-4D93-181B-99B5E69567CE}"/>
                  </a:ext>
                </a:extLst>
              </p14:cNvPr>
              <p14:cNvContentPartPr/>
              <p14:nvPr/>
            </p14:nvContentPartPr>
            <p14:xfrm>
              <a:off x="6274736" y="322581"/>
              <a:ext cx="29520" cy="15120"/>
            </p14:xfrm>
          </p:contentPart>
        </mc:Choice>
        <mc:Fallback xmlns="">
          <p:pic>
            <p:nvPicPr>
              <p:cNvPr id="26" name="Ink 25">
                <a:extLst>
                  <a:ext uri="{FF2B5EF4-FFF2-40B4-BE49-F238E27FC236}">
                    <a16:creationId xmlns:a16="http://schemas.microsoft.com/office/drawing/2014/main" id="{1097BB87-8B6F-4D93-181B-99B5E69567CE}"/>
                  </a:ext>
                </a:extLst>
              </p:cNvPr>
              <p:cNvPicPr/>
              <p:nvPr/>
            </p:nvPicPr>
            <p:blipFill>
              <a:blip r:embed="rId22"/>
              <a:stretch>
                <a:fillRect/>
              </a:stretch>
            </p:blipFill>
            <p:spPr>
              <a:xfrm>
                <a:off x="6220736" y="214581"/>
                <a:ext cx="137160" cy="2307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32709434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1236</TotalTime>
  <Words>85</Words>
  <Application>Microsoft Office PowerPoint</Application>
  <PresentationFormat>Custom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 Display</vt:lpstr>
      <vt:lpstr>Arial</vt:lpstr>
      <vt:lpstr>Aptos</vt:lpstr>
      <vt:lpstr>Hero Junior Bold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Lisa Tomlinson</dc:creator>
  <cp:lastModifiedBy>Tatyani Rouse</cp:lastModifiedBy>
  <cp:revision>6</cp:revision>
  <dcterms:created xsi:type="dcterms:W3CDTF">2024-07-29T19:31:21Z</dcterms:created>
  <dcterms:modified xsi:type="dcterms:W3CDTF">2025-10-27T15:52:20Z</dcterms:modified>
</cp:coreProperties>
</file>