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CB1E4E-BAF7-4801-A135-88041B865E47}" v="11" dt="2025-11-13T17:30:08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undo custSel modSld">
      <pc:chgData name="Tatyani Rouse" userId="5bffbf02-bba0-4d62-9ab0-94fe36e7c668" providerId="ADAL" clId="{4289C1F5-ED2E-4905-9D51-ACFE6CEDD076}" dt="2025-11-13T17:30:32.131" v="200" actId="1076"/>
      <pc:docMkLst>
        <pc:docMk/>
      </pc:docMkLst>
      <pc:sldChg chg="addSp delSp modSp mod">
        <pc:chgData name="Tatyani Rouse" userId="5bffbf02-bba0-4d62-9ab0-94fe36e7c668" providerId="ADAL" clId="{4289C1F5-ED2E-4905-9D51-ACFE6CEDD076}" dt="2025-11-13T17:30:32.131" v="200" actId="1076"/>
        <pc:sldMkLst>
          <pc:docMk/>
          <pc:sldMk cId="3592658141" sldId="256"/>
        </pc:sldMkLst>
        <pc:spChg chg="add del mod">
          <ac:chgData name="Tatyani Rouse" userId="5bffbf02-bba0-4d62-9ab0-94fe36e7c668" providerId="ADAL" clId="{4289C1F5-ED2E-4905-9D51-ACFE6CEDD076}" dt="2025-11-13T17:29:04.905" v="180" actId="20577"/>
          <ac:spMkLst>
            <pc:docMk/>
            <pc:sldMk cId="3592658141" sldId="256"/>
            <ac:spMk id="2" creationId="{AAA03BA1-F5C8-A4CB-2022-09374E5D33D2}"/>
          </ac:spMkLst>
        </pc:spChg>
        <pc:spChg chg="add mod">
          <ac:chgData name="Tatyani Rouse" userId="5bffbf02-bba0-4d62-9ab0-94fe36e7c668" providerId="ADAL" clId="{4289C1F5-ED2E-4905-9D51-ACFE6CEDD076}" dt="2025-11-13T17:29:31.285" v="184" actId="34135"/>
          <ac:spMkLst>
            <pc:docMk/>
            <pc:sldMk cId="3592658141" sldId="256"/>
            <ac:spMk id="3" creationId="{538DC5D5-77C7-5FC4-9113-A1AE2F2CF4F5}"/>
          </ac:spMkLst>
        </pc:spChg>
        <pc:spChg chg="add del mod">
          <ac:chgData name="Tatyani Rouse" userId="5bffbf02-bba0-4d62-9ab0-94fe36e7c668" providerId="ADAL" clId="{4289C1F5-ED2E-4905-9D51-ACFE6CEDD076}" dt="2025-11-13T17:18:53.205" v="24" actId="478"/>
          <ac:spMkLst>
            <pc:docMk/>
            <pc:sldMk cId="3592658141" sldId="256"/>
            <ac:spMk id="10" creationId="{6C604E63-0F8D-C69E-9C95-EB2C49ED000B}"/>
          </ac:spMkLst>
        </pc:spChg>
        <pc:spChg chg="add mod">
          <ac:chgData name="Tatyani Rouse" userId="5bffbf02-bba0-4d62-9ab0-94fe36e7c668" providerId="ADAL" clId="{4289C1F5-ED2E-4905-9D51-ACFE6CEDD076}" dt="2025-11-13T17:29:53.751" v="191" actId="34135"/>
          <ac:spMkLst>
            <pc:docMk/>
            <pc:sldMk cId="3592658141" sldId="256"/>
            <ac:spMk id="10" creationId="{B066EBAA-012C-CDCA-0FB2-A71B877FC27D}"/>
          </ac:spMkLst>
        </pc:spChg>
        <pc:spChg chg="add mod">
          <ac:chgData name="Tatyani Rouse" userId="5bffbf02-bba0-4d62-9ab0-94fe36e7c668" providerId="ADAL" clId="{4289C1F5-ED2E-4905-9D51-ACFE6CEDD076}" dt="2025-11-13T17:30:06.132" v="195" actId="34135"/>
          <ac:spMkLst>
            <pc:docMk/>
            <pc:sldMk cId="3592658141" sldId="256"/>
            <ac:spMk id="11" creationId="{02CE1148-56B3-4E39-316C-DB0121A647D7}"/>
          </ac:spMkLst>
        </pc:spChg>
        <pc:spChg chg="add mod">
          <ac:chgData name="Tatyani Rouse" userId="5bffbf02-bba0-4d62-9ab0-94fe36e7c668" providerId="ADAL" clId="{4289C1F5-ED2E-4905-9D51-ACFE6CEDD076}" dt="2025-11-13T17:30:32.131" v="200" actId="1076"/>
          <ac:spMkLst>
            <pc:docMk/>
            <pc:sldMk cId="3592658141" sldId="256"/>
            <ac:spMk id="12" creationId="{EB3BDE25-3B35-23A5-1B77-26B70DE4CA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6160" y="630936"/>
            <a:ext cx="526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A03BA1-F5C8-A4CB-2022-09374E5D33D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66EBAA-012C-CDCA-0FB2-A71B877FC27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46241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CE1148-56B3-4E39-316C-DB0121A64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80775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3BDE25-3B35-23A5-1B77-26B70DE4CA7A}"/>
              </a:ext>
            </a:extLst>
          </p:cNvPr>
          <p:cNvSpPr txBox="1"/>
          <p:nvPr/>
        </p:nvSpPr>
        <p:spPr>
          <a:xfrm>
            <a:off x="4817366" y="458077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2</cp:revision>
  <dcterms:created xsi:type="dcterms:W3CDTF">2025-11-13T17:08:32Z</dcterms:created>
  <dcterms:modified xsi:type="dcterms:W3CDTF">2026-04-09T07:06:35Z</dcterms:modified>
</cp:coreProperties>
</file>