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04327-61B8-409A-A625-79D58ED9097B}" v="15" dt="2025-11-13T17:33:00.7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3T17:33:21.741" v="30" actId="34135"/>
      <pc:docMkLst>
        <pc:docMk/>
      </pc:docMkLst>
      <pc:sldChg chg="addSp modSp mod setBg">
        <pc:chgData name="Tatyani Rouse" userId="5bffbf02-bba0-4d62-9ab0-94fe36e7c668" providerId="ADAL" clId="{4289C1F5-ED2E-4905-9D51-ACFE6CEDD076}" dt="2025-11-13T17:33:21.741" v="30" actId="34135"/>
        <pc:sldMkLst>
          <pc:docMk/>
          <pc:sldMk cId="3592658141" sldId="256"/>
        </pc:sldMkLst>
        <pc:spChg chg="add mod">
          <ac:chgData name="Tatyani Rouse" userId="5bffbf02-bba0-4d62-9ab0-94fe36e7c668" providerId="ADAL" clId="{4289C1F5-ED2E-4905-9D51-ACFE6CEDD076}" dt="2025-11-13T17:32:09.679" v="15" actId="34135"/>
          <ac:spMkLst>
            <pc:docMk/>
            <pc:sldMk cId="3592658141" sldId="256"/>
            <ac:spMk id="2" creationId="{9EEF450D-D497-C6A8-76EC-850CDA7846A5}"/>
          </ac:spMkLst>
        </pc:spChg>
        <pc:spChg chg="add mod">
          <ac:chgData name="Tatyani Rouse" userId="5bffbf02-bba0-4d62-9ab0-94fe36e7c668" providerId="ADAL" clId="{4289C1F5-ED2E-4905-9D51-ACFE6CEDD076}" dt="2025-11-13T17:32:38.081" v="18" actId="34135"/>
          <ac:spMkLst>
            <pc:docMk/>
            <pc:sldMk cId="3592658141" sldId="256"/>
            <ac:spMk id="3" creationId="{9858CE7B-6DB3-132E-B304-06918411B41B}"/>
          </ac:spMkLst>
        </pc:spChg>
        <pc:spChg chg="mod">
          <ac:chgData name="Tatyani Rouse" userId="5bffbf02-bba0-4d62-9ab0-94fe36e7c668" providerId="ADAL" clId="{4289C1F5-ED2E-4905-9D51-ACFE6CEDD076}" dt="2025-11-13T17:24:12.565" v="13" actId="34135"/>
          <ac:spMkLst>
            <pc:docMk/>
            <pc:sldMk cId="3592658141" sldId="256"/>
            <ac:spMk id="4" creationId="{07921AB2-22B5-E8BE-FAA6-5D50077278C9}"/>
          </ac:spMkLst>
        </pc:spChg>
        <pc:spChg chg="add mod">
          <ac:chgData name="Tatyani Rouse" userId="5bffbf02-bba0-4d62-9ab0-94fe36e7c668" providerId="ADAL" clId="{4289C1F5-ED2E-4905-9D51-ACFE6CEDD076}" dt="2025-11-13T17:32:48.104" v="21" actId="34135"/>
          <ac:spMkLst>
            <pc:docMk/>
            <pc:sldMk cId="3592658141" sldId="256"/>
            <ac:spMk id="10" creationId="{CBF91080-D234-63C0-DEE0-0D70857B5FE8}"/>
          </ac:spMkLst>
        </pc:spChg>
        <pc:spChg chg="add mod">
          <ac:chgData name="Tatyani Rouse" userId="5bffbf02-bba0-4d62-9ab0-94fe36e7c668" providerId="ADAL" clId="{4289C1F5-ED2E-4905-9D51-ACFE6CEDD076}" dt="2025-11-13T17:32:58.863" v="24" actId="34135"/>
          <ac:spMkLst>
            <pc:docMk/>
            <pc:sldMk cId="3592658141" sldId="256"/>
            <ac:spMk id="11" creationId="{82FB58FA-C6CB-CC24-A390-C5D38486728A}"/>
          </ac:spMkLst>
        </pc:spChg>
        <pc:spChg chg="add mod">
          <ac:chgData name="Tatyani Rouse" userId="5bffbf02-bba0-4d62-9ab0-94fe36e7c668" providerId="ADAL" clId="{4289C1F5-ED2E-4905-9D51-ACFE6CEDD076}" dt="2025-11-13T17:33:21.741" v="30" actId="34135"/>
          <ac:spMkLst>
            <pc:docMk/>
            <pc:sldMk cId="3592658141" sldId="256"/>
            <ac:spMk id="12" creationId="{E3C46989-45B6-EEB0-72F4-C25C0CE6462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362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29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970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11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523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641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048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22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938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1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057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50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921AB2-22B5-E8BE-FAA6-5D50077278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6192" y="630936"/>
            <a:ext cx="7607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>
                <a:solidFill>
                  <a:schemeClr val="bg1"/>
                </a:solidFill>
                <a:latin typeface="Aptos Black" panose="020B0004020202020204" pitchFamily="34" charset="0"/>
              </a:rPr>
              <a:t>[Insert 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3C363-A21C-6CFC-4724-A3B6D216A8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8600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06B919-6DF3-610D-17D0-18207B4E46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497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DF2A7-26D7-7046-3160-21A463A15E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9963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CD90C-1CDD-29C4-8882-68D0BAFDC73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84020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EE134A-C857-61E0-BC9F-AEE6FC7B29F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5924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EF450D-D497-C6A8-76EC-850CDA7846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40" y="2185416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F91080-D234-63C0-DEE0-0D70857B5F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36792" y="2361419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FB58FA-C6CB-CC24-A390-C5D3848672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21180" y="454129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C46989-45B6-EEB0-72F4-C25C0CE6462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99076" y="454129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</p:spTree>
    <p:extLst>
      <p:ext uri="{BB962C8B-B14F-4D97-AF65-F5344CB8AC3E}">
        <p14:creationId xmlns:p14="http://schemas.microsoft.com/office/powerpoint/2010/main" val="3592658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49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Kavi Sid</cp:lastModifiedBy>
  <cp:revision>3</cp:revision>
  <dcterms:created xsi:type="dcterms:W3CDTF">2025-11-13T17:08:32Z</dcterms:created>
  <dcterms:modified xsi:type="dcterms:W3CDTF">2026-04-09T07:05:31Z</dcterms:modified>
</cp:coreProperties>
</file>