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9312A2-6385-446A-9107-1DEAEF7DE92B}" v="8" dt="2025-11-13T18:51:19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8:51:19.628" v="7"/>
      <pc:docMkLst>
        <pc:docMk/>
      </pc:docMkLst>
      <pc:sldChg chg="setBg">
        <pc:chgData name="Tatyani Rouse" userId="5bffbf02-bba0-4d62-9ab0-94fe36e7c668" providerId="ADAL" clId="{4289C1F5-ED2E-4905-9D51-ACFE6CEDD076}" dt="2025-11-13T18:51:19.628" v="7"/>
        <pc:sldMkLst>
          <pc:docMk/>
          <pc:sldMk cId="35926581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6160" y="630936"/>
            <a:ext cx="526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A03BA1-F5C8-A4CB-2022-09374E5D33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66EBAA-012C-CDCA-0FB2-A71B877FC27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46241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E1148-56B3-4E39-316C-DB0121A647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8077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3BDE25-3B35-23A5-1B77-26B70DE4CA7A}"/>
              </a:ext>
            </a:extLst>
          </p:cNvPr>
          <p:cNvSpPr txBox="1"/>
          <p:nvPr/>
        </p:nvSpPr>
        <p:spPr>
          <a:xfrm>
            <a:off x="4817366" y="458077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4</cp:revision>
  <dcterms:created xsi:type="dcterms:W3CDTF">2025-11-13T17:08:32Z</dcterms:created>
  <dcterms:modified xsi:type="dcterms:W3CDTF">2026-04-09T07:03:43Z</dcterms:modified>
</cp:coreProperties>
</file>