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2BDA35-0A78-42C1-A9C3-C74A986C631C}" v="8" dt="2025-11-13T18:50:00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3T18:50:00.840" v="7"/>
      <pc:docMkLst>
        <pc:docMk/>
      </pc:docMkLst>
      <pc:sldChg chg="setBg">
        <pc:chgData name="Tatyani Rouse" userId="5bffbf02-bba0-4d62-9ab0-94fe36e7c668" providerId="ADAL" clId="{4289C1F5-ED2E-4905-9D51-ACFE6CEDD076}" dt="2025-11-13T18:50:00.840" v="7"/>
        <pc:sldMkLst>
          <pc:docMk/>
          <pc:sldMk cId="359265814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63622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35291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49708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6116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5234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6417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048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6225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9383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18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20572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AD4C80-ED9E-41C5-A6AF-3FC3C1B759AF}" type="datetimeFigureOut">
              <a:rPr lang="en-CA" smtClean="0"/>
              <a:t>2026-04-09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7AA694-10AA-49A6-89A7-CC6C28F36E8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0509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7921AB2-22B5-E8BE-FAA6-5D50077278C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6192" y="630936"/>
            <a:ext cx="7607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4000" b="1" dirty="0">
                <a:solidFill>
                  <a:schemeClr val="bg1"/>
                </a:solidFill>
                <a:latin typeface="Aptos Black" panose="020B0004020202020204" pitchFamily="34" charset="0"/>
              </a:rPr>
              <a:t>[Insert 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53C363-A21C-6CFC-4724-A3B6D216A85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8600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606B919-6DF3-610D-17D0-18207B4E464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497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5DF2A7-26D7-7046-3160-21A463A15EF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199632" y="1572768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DCD90C-1CDD-29C4-8882-68D0BAFDC73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84020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CEE134A-C857-61E0-BC9F-AEE6FC7B29F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25924" y="3938016"/>
            <a:ext cx="273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b="1" dirty="0">
                <a:solidFill>
                  <a:schemeClr val="bg1"/>
                </a:solidFill>
              </a:rPr>
              <a:t>[Month, DD]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EF450D-D497-C6A8-76EC-850CDA7846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40" y="2185416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BF91080-D234-63C0-DEE0-0D70857B5F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36792" y="2361419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2FB58FA-C6CB-CC24-A390-C5D3848672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21180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C46989-45B6-EEB0-72F4-C25C0CE6462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99076" y="4541294"/>
            <a:ext cx="24597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Delete if not needed.</a:t>
            </a:r>
          </a:p>
        </p:txBody>
      </p:sp>
    </p:spTree>
    <p:extLst>
      <p:ext uri="{BB962C8B-B14F-4D97-AF65-F5344CB8AC3E}">
        <p14:creationId xmlns:p14="http://schemas.microsoft.com/office/powerpoint/2010/main" val="35926581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49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Black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Kavi Sid</cp:lastModifiedBy>
  <cp:revision>5</cp:revision>
  <dcterms:created xsi:type="dcterms:W3CDTF">2025-11-13T17:08:32Z</dcterms:created>
  <dcterms:modified xsi:type="dcterms:W3CDTF">2026-04-09T07:02:45Z</dcterms:modified>
</cp:coreProperties>
</file>