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29779-79C5-4D62-9D62-063F71695513}" v="8" dt="2025-11-13T18:48:26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3T18:48:26.447" v="7"/>
      <pc:docMkLst>
        <pc:docMk/>
      </pc:docMkLst>
      <pc:sldChg chg="setBg">
        <pc:chgData name="Tatyani Rouse" userId="5bffbf02-bba0-4d62-9ab0-94fe36e7c668" providerId="ADAL" clId="{4289C1F5-ED2E-4905-9D51-ACFE6CEDD076}" dt="2025-11-13T18:48:26.447" v="7"/>
        <pc:sldMkLst>
          <pc:docMk/>
          <pc:sldMk cId="359265814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62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2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70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11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523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4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48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22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38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1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057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50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921AB2-22B5-E8BE-FAA6-5D5007727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6192" y="630936"/>
            <a:ext cx="7607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Aptos Black" panose="020B0004020202020204" pitchFamily="34" charset="0"/>
              </a:rPr>
              <a:t>[Insert 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3C363-A21C-6CFC-4724-A3B6D216A8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600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06B919-6DF3-610D-17D0-18207B4E4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497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DF2A7-26D7-7046-3160-21A463A15E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9963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CD90C-1CDD-29C4-8882-68D0BAFDC7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4020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E134A-C857-61E0-BC9F-AEE6FC7B29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5924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EF450D-D497-C6A8-76EC-850CDA7846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40" y="2185416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F91080-D234-63C0-DEE0-0D70857B5F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36792" y="2361419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B58FA-C6CB-CC24-A390-C5D3848672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21180" y="454129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C46989-45B6-EEB0-72F4-C25C0CE6462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9076" y="454129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</p:spTree>
    <p:extLst>
      <p:ext uri="{BB962C8B-B14F-4D97-AF65-F5344CB8AC3E}">
        <p14:creationId xmlns:p14="http://schemas.microsoft.com/office/powerpoint/2010/main" val="359265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49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4</cp:revision>
  <dcterms:created xsi:type="dcterms:W3CDTF">2025-11-13T17:08:32Z</dcterms:created>
  <dcterms:modified xsi:type="dcterms:W3CDTF">2026-04-09T06:52:31Z</dcterms:modified>
</cp:coreProperties>
</file>