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9FC773-014A-4D99-BB3A-AF79B24AEB57}" v="10" dt="2025-11-13T18:03:05.0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3T18:03:05.072" v="9"/>
      <pc:docMkLst>
        <pc:docMk/>
      </pc:docMkLst>
      <pc:sldChg chg="setBg">
        <pc:chgData name="Tatyani Rouse" userId="5bffbf02-bba0-4d62-9ab0-94fe36e7c668" providerId="ADAL" clId="{4289C1F5-ED2E-4905-9D51-ACFE6CEDD076}" dt="2025-11-13T18:03:05.072" v="9"/>
        <pc:sldMkLst>
          <pc:docMk/>
          <pc:sldMk cId="359265814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362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29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9708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11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523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641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048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6225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938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18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057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050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921AB2-22B5-E8BE-FAA6-5D50077278C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6192" y="630936"/>
            <a:ext cx="7607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b="1" dirty="0">
                <a:solidFill>
                  <a:schemeClr val="bg1"/>
                </a:solidFill>
                <a:latin typeface="Aptos Black" panose="020B0004020202020204" pitchFamily="34" charset="0"/>
              </a:rPr>
              <a:t>[Insert 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3C363-A21C-6CFC-4724-A3B6D216A8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8600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06B919-6DF3-610D-17D0-18207B4E464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497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5DF2A7-26D7-7046-3160-21A463A15E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9963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CD90C-1CDD-29C4-8882-68D0BAFDC73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84020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EE134A-C857-61E0-BC9F-AEE6FC7B29F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5924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EF450D-D497-C6A8-76EC-850CDA7846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40" y="2185416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F91080-D234-63C0-DEE0-0D70857B5F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36792" y="2361419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FB58FA-C6CB-CC24-A390-C5D3848672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21180" y="4541294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C46989-45B6-EEB0-72F4-C25C0CE6462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99076" y="4541294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</p:spTree>
    <p:extLst>
      <p:ext uri="{BB962C8B-B14F-4D97-AF65-F5344CB8AC3E}">
        <p14:creationId xmlns:p14="http://schemas.microsoft.com/office/powerpoint/2010/main" val="3592658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49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Black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Kavi Sid</cp:lastModifiedBy>
  <cp:revision>4</cp:revision>
  <dcterms:created xsi:type="dcterms:W3CDTF">2025-11-13T17:08:32Z</dcterms:created>
  <dcterms:modified xsi:type="dcterms:W3CDTF">2026-04-09T06:51:26Z</dcterms:modified>
</cp:coreProperties>
</file>