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9144000" cy="6858000" type="letter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678"/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039FF7-4CF7-460B-920C-B5BA6CB68820}" v="32" dt="2026-08-04T17:47:38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04T18:21:29.027" v="63"/>
      <pc:docMkLst>
        <pc:docMk/>
      </pc:docMkLst>
      <pc:sldChg chg="setBg">
        <pc:chgData name="Tatyani Rouse" userId="5bffbf02-bba0-4d62-9ab0-94fe36e7c668" providerId="ADAL" clId="{8AAA4DF2-AF5B-43AB-951E-4C7EA71A9B4F}" dt="2026-08-04T18:21:00.551" v="47"/>
        <pc:sldMkLst>
          <pc:docMk/>
          <pc:sldMk cId="33422877" sldId="256"/>
        </pc:sldMkLst>
      </pc:sldChg>
      <pc:sldChg chg="setBg">
        <pc:chgData name="Tatyani Rouse" userId="5bffbf02-bba0-4d62-9ab0-94fe36e7c668" providerId="ADAL" clId="{8AAA4DF2-AF5B-43AB-951E-4C7EA71A9B4F}" dt="2026-08-04T18:21:18.454" v="55"/>
        <pc:sldMkLst>
          <pc:docMk/>
          <pc:sldMk cId="527884497" sldId="257"/>
        </pc:sldMkLst>
      </pc:sldChg>
      <pc:sldChg chg="setBg">
        <pc:chgData name="Tatyani Rouse" userId="5bffbf02-bba0-4d62-9ab0-94fe36e7c668" providerId="ADAL" clId="{8AAA4DF2-AF5B-43AB-951E-4C7EA71A9B4F}" dt="2026-08-04T18:21:29.027" v="63"/>
        <pc:sldMkLst>
          <pc:docMk/>
          <pc:sldMk cId="3590056629" sldId="258"/>
        </pc:sldMkLst>
      </pc:sldChg>
      <pc:sldChg chg="setBg">
        <pc:chgData name="Tatyani Rouse" userId="5bffbf02-bba0-4d62-9ab0-94fe36e7c668" providerId="ADAL" clId="{8AAA4DF2-AF5B-43AB-951E-4C7EA71A9B4F}" dt="2026-08-04T18:20:46.100" v="39"/>
        <pc:sldMkLst>
          <pc:docMk/>
          <pc:sldMk cId="202959516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1682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511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832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569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912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004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333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474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943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287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776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7DD031-1333-429D-814D-81173EB05119}" type="datetimeFigureOut">
              <a:rPr lang="en-CA" smtClean="0"/>
              <a:t>2026-08-04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BE4A20-E0FD-4915-B575-700F9131BB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017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80E3E-CCDD-9499-94A6-5F9D549A3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4D7869-A1BB-FA39-7029-707FB95B2C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0BBE1-0DBD-16BC-443E-506FB05A6343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4D405-EC9D-B98C-2A35-E68839825B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D525E-090F-B712-3CD0-07545782BD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6BC21C-ECF7-F87E-03BF-04845531404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306C6B-20E2-5D89-7FDF-1AEB5F0DD5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5442DD-9BE9-22EF-D120-04AB488F55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535262-2040-E1A6-7960-49A68D0AB1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39F663-7AE4-FC87-B56F-A6172784D4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B8565F-3BE0-4E62-5402-FA3C77A692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E9EFF7-0421-1709-907D-4275DFE4A0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BB3CD8-7620-22D5-6F93-75A947B823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490D31-CA84-7B5C-0005-A89D616E03C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B16988-0178-E1D3-EFFF-D9627FE3ED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6C1CEB-9A56-8989-C88E-FCCA86AF2C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E75D12-0237-03F0-AFED-30DF7BABC5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B58105-1BE9-EF54-2D3C-2EE8585060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D9814B-E0C2-877B-E760-C3BFFE1CF6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E9237-A6C7-F34A-6BFC-75F23D42B5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582078-DA12-B680-730D-AFB70D847E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D3A56D-DAF7-5A24-75F7-B7F5EDF38B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EF02D53-29BE-23DB-93A8-87FA2A26F8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CA6223-6137-6BC7-35B7-AEEC8EF534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3E1D1D-9789-4ED9-1DCE-AC0C42739F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A84D7A-61BE-F87D-030A-EB45329F76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CF9D3B-9250-8066-EF73-DC180862C1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41C5D79-9ABF-DE28-93F3-24A9F7E9F00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2AF041B-700C-88AB-490F-C87A1FC640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2713B9B-97B3-B381-8F2D-6FEA433ABF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903E24-D8EF-5C43-2507-9619737272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B57C6A-0E14-D202-26B3-AD43D4A9A8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FB65B1D-C00C-E172-9FE1-52EE7E8FF0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FD0A5D-3749-38FF-BBD0-59D791D7B2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71DF1D6-FBF3-CFE7-1D03-D35477B93C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60A775-E1BE-431C-8EC9-8E54A749D04E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9909544-8E08-9FFA-C8FE-3AC3999F027E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0FF30D6-1FA4-490D-61C2-423C5F48C240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BF89272-DEF4-BCF7-DB93-2579C978C368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9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94E11E8-0D39-0D96-AF9B-F10AC309D8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EBBE78-50FC-DDAB-8D25-04A31FE208AB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80995-A89E-14FD-1A0C-E4165BB27A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EC8F23-846A-EECE-E8FA-B2D965DEB5C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606E6-DCCB-87D5-0A50-A34F1EC4AF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F407DB-7180-0662-2973-F66D730A59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F5FF3C-C321-E013-3BF8-CBF60114C8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E9B80C-8BCD-992D-3BBD-5F89F4FEB5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A79C07-9D93-AAAE-5A75-5168F3779C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4453A3-7D08-1169-167E-D70D7021D1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65B65A6-DC7B-2F4E-7DD0-F1391AB242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50C44B-739D-6865-EFF9-99C47D038C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231CFE-904C-DDB0-9371-72C8D99EF6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795E4E-70A0-C5C1-E17C-FAE05FD5EA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580723-F926-6D2E-DB08-D88AF05426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834490-A12F-54CB-6FCB-2E9DD5F0B6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1CC260-719B-9EB8-3CD0-193CBCDEDB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9FABC1-A6E3-10DB-6017-21CC37F7B1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DE3680C-1649-E0D8-5B15-E41ACA464D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D7BCDA-6E9B-DE68-45DA-F1ADDA0B5F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226EF7-141D-902E-C9C1-03A3F0DD6C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BDA220-B25E-7ED7-F9BD-DE32CB39B0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D68843-C7B1-5719-9A45-9234D02331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645BAD8-5728-C662-E442-FD9D56A8E8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D716C3-CA3A-DDDA-1678-029B98F535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FECD836-E72C-904C-1E23-DF4681C653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15AE5E-3058-E1A2-E17B-DC93937251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DB7A9AE-B7D4-FA98-82FD-0F7E26075E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117D6B3-A027-F325-E96D-8BE7679ED6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194D17E-BCE9-217D-A207-4F5A415E94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2C6C62-2668-24A2-0CEF-B224774213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A8C8C17-1EEC-6602-92BA-B5A5BB3E17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08A2D90-7B93-06C8-3E26-85AD2DBB1F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F44A0FC-2F0A-F160-F712-80F04063DA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F7F0F44-F0FD-0052-E712-5D40A04ADE5C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81C822A-F887-F10B-C3F3-6FAA8C34CD6D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52A95AD-EE67-84E1-2303-626894678C61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EA2F3F0-819D-CD48-3DE0-46A69C3293ED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494E6-39AE-00D5-A390-7B540C39D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6F1F14-29DE-D861-6886-B07F864D26D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6EF1A-8461-E3A6-4E8E-34E48340E7AE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570DA4-044D-3A03-9B05-42B273EECF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356CB-C112-0A54-B071-1D1F1280C7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C57030-E8BE-80A0-B1E8-A4ABC1739B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0336F7-E200-CF7D-FCED-25F05AD228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33508A-6FDB-153C-67CD-60E8ECCA38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82BD8A-A69D-9DAB-8532-5801AFEBFD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E856D2-79FD-2C12-35FF-6088E6E120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5B48E9-D3E9-6040-BFA6-5181B4F7365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160595-F6D5-A499-587B-5C09CBCAF6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5C07C4-88AF-C343-3597-6A84870833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8C4EC4-63C3-3C5C-1DEC-2BAB784388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55DD73-4A78-CCC4-559D-0AB56A8D88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696725-F378-1696-3AED-26A03C6D3C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D411CD-7B3B-4EA2-B8C8-589484AA8E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E66824-3BDB-246B-94EA-93CE9FE0DD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3B8BA8C-2BAE-3B45-5707-7428733032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9910F6B-1490-A629-300B-0452C0AD47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75121E-5ADC-3114-6109-2F349D86A5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840F608-37D4-26EF-B393-140BC7E269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EC1A0AC-8659-6D86-B7C6-11DF1A07C9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D2D23E-4D90-EB84-CF00-F3018237A6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2F7C3B-D9EB-4BE3-6488-BFC38519F2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B73A9C7-6DD5-9139-9CE7-10999774C7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E30E1ED-77AB-8DA9-1596-406C322FF9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F4C200B-DEF4-0063-4FFA-18E3208083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F6BB71-3423-EF09-9066-639D14EAB9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E96AC2-4EBA-9A54-EE01-8283701DDF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3F9DEB6-5668-03F6-5D8D-20C6A89976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5CDAD06-3DBF-423D-6229-332D9C4350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D7D1D73-395F-2AA5-5C2A-88A20B5E07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3BC86B9-42E7-528A-18CA-E985282825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DB17BC-768D-B635-96E6-53CA8CD7A2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4A6BA8-83F4-A806-1FAC-A7E31D4298CC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D1A1E3-1FD8-B111-82C8-B3B9C14F1B69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3351EB2-262E-3374-3616-F53529DE6533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AF84E95-9C98-8C0D-B4AD-60904984E4CE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8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7B807-7565-65E4-0B67-F6F18A9E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A795C-267E-0CBD-CCD1-3C7D7B027D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1836993"/>
            <a:ext cx="978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 Bold" panose="02000800000000000000" pitchFamily="2" charset="0"/>
              </a:rPr>
              <a:t>Breakfast</a:t>
            </a:r>
            <a:endParaRPr lang="en-CA" sz="12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2300C3-9D7D-706F-810D-812DFB57DDE3}"/>
              </a:ext>
            </a:extLst>
          </p:cNvPr>
          <p:cNvSpPr txBox="1">
            <a:spLocks/>
          </p:cNvSpPr>
          <p:nvPr/>
        </p:nvSpPr>
        <p:spPr>
          <a:xfrm>
            <a:off x="182880" y="4600956"/>
            <a:ext cx="97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PM Snack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2359C0-4837-B873-727B-6D55B993C2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" y="3233928"/>
            <a:ext cx="978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F5678"/>
                </a:solidFill>
                <a:latin typeface="Hero Junior Bold" panose="02000800000000000000" pitchFamily="2" charset="0"/>
              </a:rPr>
              <a:t>Lunch</a:t>
            </a:r>
            <a:endParaRPr lang="en-CA" sz="1600" dirty="0">
              <a:solidFill>
                <a:srgbClr val="2F5678"/>
              </a:solidFill>
              <a:latin typeface="Hero Junior Bold" panose="020008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27A402-688E-8D07-6F45-4D9C04E07E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167944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C8DC68-CCCD-E98D-B821-832D8729D9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4B3377-996B-C726-525A-05AB3FD302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167944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6E9B82-3D68-68D4-739C-072D548C99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167944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D04584-DCAE-B797-7B4A-C73A704551E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167944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C5D995-C1C0-7A96-0C54-465AE013AF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6152" y="2847203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629561-9973-A37D-8A14-52D4304CF5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79776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AB596C-6481-C32A-541D-FC6888E85A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3260" y="2847202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A0626D-946B-66F9-81D8-36BE68231E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86884" y="2847201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266A05-7EBE-E58A-31E4-0EB24BBF9C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34072" y="2847200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5C6670-3A83-6B2F-8ECB-6C88B1407B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9007" y="4671427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2F37E9-EF4B-1E67-26E7-A34D0EB695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62631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A34831-B79F-40C3-3ABC-ADE8FF0209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115" y="4671426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2DF299-BCF6-E06D-34B5-0E91EBE0BD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9739" y="4671425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Items 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B87AA0-3A27-C0B0-5E12-18D4D990A1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6927" y="4671424"/>
            <a:ext cx="1517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F5678"/>
                </a:solidFill>
                <a:latin typeface="Hero Junior" panose="02000500000000000000" pitchFamily="50" charset="0"/>
              </a:rPr>
              <a:t>Food</a:t>
            </a:r>
            <a:endParaRPr lang="en-CA" sz="12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9A4E7F-DB8B-45DC-143D-5DE0305340C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1732" y="2384297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30E88A-BD13-A3BE-72CE-72DB82B00B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05356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FCE839-621C-445D-992E-F682663425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48840" y="2384296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5C5FBDF-A362-9F59-D933-FFA4FD2B0D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12464" y="238429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733FF09-FF3D-D384-4C76-DB018BEF19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59652" y="238429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CDD497F-0D09-AFE7-BC70-F4560ED1AB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422528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20E898-0AA6-8761-F7CC-6C18E7F632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8CF5C57-6B72-DD0A-470F-03F04B927E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4225281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9282124-EF18-2E44-4918-C58870352B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4225280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1D28E63-8DF2-A333-943F-8B125C00107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4225279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6CDEFB2-CA31-AEC9-75C3-11E4B2F55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96012" y="5286125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1B5C769-5162-3193-6B31-675D2677F5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636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8954ACA-6EED-2AB5-1F3B-37EF0FF4C5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3120" y="5286124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A000BC2-E055-5E0A-6940-81B1710D9D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66744" y="5286123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F1A8D7E-9083-FBE2-05DD-BC69E53A9E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13932" y="5286122"/>
            <a:ext cx="151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2F5678"/>
                </a:solidFill>
                <a:latin typeface="Hero Junior" panose="02000500000000000000" pitchFamily="50" charset="0"/>
              </a:rPr>
              <a:t>Beverage</a:t>
            </a:r>
            <a:endParaRPr lang="en-CA" sz="10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1FDB95B-D0A0-1AF3-F4A8-90E753F090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19875" y="629136"/>
            <a:ext cx="340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to</a:t>
            </a:r>
            <a:r>
              <a:rPr lang="en-US" sz="2400" dirty="0">
                <a:solidFill>
                  <a:schemeClr val="bg1"/>
                </a:solidFill>
              </a:rPr>
              <a:t> xx/xx/</a:t>
            </a:r>
            <a:r>
              <a:rPr lang="en-US" sz="2400" dirty="0" err="1">
                <a:solidFill>
                  <a:schemeClr val="bg1"/>
                </a:solidFill>
              </a:rPr>
              <a:t>xxxx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661D233-6955-E09C-8BC8-6B92CBDA3FD6}"/>
              </a:ext>
            </a:extLst>
          </p:cNvPr>
          <p:cNvSpPr txBox="1"/>
          <p:nvPr/>
        </p:nvSpPr>
        <p:spPr>
          <a:xfrm>
            <a:off x="1196012" y="5762625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1-2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FAD190A-575E-EC8E-E0D0-311BD92E8ED8}"/>
              </a:ext>
            </a:extLst>
          </p:cNvPr>
          <p:cNvSpPr txBox="1"/>
          <p:nvPr/>
        </p:nvSpPr>
        <p:spPr>
          <a:xfrm>
            <a:off x="2805356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3-5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¾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½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¼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¼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7D09120-F3B9-C997-B3BB-C9BDD96B5D7F}"/>
              </a:ext>
            </a:extLst>
          </p:cNvPr>
          <p:cNvSpPr txBox="1"/>
          <p:nvPr/>
        </p:nvSpPr>
        <p:spPr>
          <a:xfrm>
            <a:off x="4423135" y="5777882"/>
            <a:ext cx="1785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6+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Milk 1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Vegetable/Fruit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Grains/Breads 1 slice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Cooked Cereal ½ cup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And/or pasta ½ cup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321944B-9BC8-D861-34D9-F72647787873}"/>
              </a:ext>
            </a:extLst>
          </p:cNvPr>
          <p:cNvSpPr txBox="1"/>
          <p:nvPr/>
        </p:nvSpPr>
        <p:spPr>
          <a:xfrm>
            <a:off x="6032479" y="5772150"/>
            <a:ext cx="2892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u="sng" dirty="0">
                <a:solidFill>
                  <a:srgbClr val="2F5678"/>
                </a:solidFill>
                <a:latin typeface="Hero Junior Bold" panose="02000800000000000000" pitchFamily="2" charset="0"/>
              </a:rPr>
              <a:t>Other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Fresh fruit &amp; water are available throughout the day.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Second servings are always allowed.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F5678"/>
                </a:solidFill>
                <a:latin typeface="Hero Junior" panose="02000500000000000000" pitchFamily="50" charset="0"/>
              </a:rPr>
              <a:t>Cheese sticks are offered with every breakfast.</a:t>
            </a:r>
            <a:endParaRPr lang="en-CA" sz="900" dirty="0">
              <a:solidFill>
                <a:srgbClr val="2F5678"/>
              </a:solidFill>
              <a:latin typeface="Hero Junior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05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596</Words>
  <Application>Microsoft Office PowerPoint</Application>
  <PresentationFormat>Letter Paper (8.5x11 in)</PresentationFormat>
  <Paragraphs>224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1</cp:revision>
  <dcterms:created xsi:type="dcterms:W3CDTF">2026-08-04T16:22:03Z</dcterms:created>
  <dcterms:modified xsi:type="dcterms:W3CDTF">2026-08-04T18:21:33Z</dcterms:modified>
</cp:coreProperties>
</file>