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8" r:id="rId4"/>
    <p:sldId id="257" r:id="rId5"/>
  </p:sldIdLst>
  <p:sldSz cx="10058400" cy="77724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12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5146C-43A5-4593-ADE8-1D7335ABE15E}" type="datetimeFigureOut">
              <a:rPr lang="en-CA" smtClean="0"/>
              <a:t>2025-09-08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8250B-E026-4A4B-BC91-3E25E162083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99936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5146C-43A5-4593-ADE8-1D7335ABE15E}" type="datetimeFigureOut">
              <a:rPr lang="en-CA" smtClean="0"/>
              <a:t>2025-09-08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8250B-E026-4A4B-BC91-3E25E162083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2202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5146C-43A5-4593-ADE8-1D7335ABE15E}" type="datetimeFigureOut">
              <a:rPr lang="en-CA" smtClean="0"/>
              <a:t>2025-09-08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8250B-E026-4A4B-BC91-3E25E162083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84031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5146C-43A5-4593-ADE8-1D7335ABE15E}" type="datetimeFigureOut">
              <a:rPr lang="en-CA" smtClean="0"/>
              <a:t>2025-09-08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8250B-E026-4A4B-BC91-3E25E162083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47212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>
                    <a:tint val="82000"/>
                  </a:schemeClr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82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82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5146C-43A5-4593-ADE8-1D7335ABE15E}" type="datetimeFigureOut">
              <a:rPr lang="en-CA" smtClean="0"/>
              <a:t>2025-09-08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8250B-E026-4A4B-BC91-3E25E162083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13459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5146C-43A5-4593-ADE8-1D7335ABE15E}" type="datetimeFigureOut">
              <a:rPr lang="en-CA" smtClean="0"/>
              <a:t>2025-09-08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8250B-E026-4A4B-BC91-3E25E162083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67320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5146C-43A5-4593-ADE8-1D7335ABE15E}" type="datetimeFigureOut">
              <a:rPr lang="en-CA" smtClean="0"/>
              <a:t>2025-09-08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8250B-E026-4A4B-BC91-3E25E162083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89171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5146C-43A5-4593-ADE8-1D7335ABE15E}" type="datetimeFigureOut">
              <a:rPr lang="en-CA" smtClean="0"/>
              <a:t>2025-09-08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8250B-E026-4A4B-BC91-3E25E162083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34737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5146C-43A5-4593-ADE8-1D7335ABE15E}" type="datetimeFigureOut">
              <a:rPr lang="en-CA" smtClean="0"/>
              <a:t>2025-09-08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8250B-E026-4A4B-BC91-3E25E162083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94906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5146C-43A5-4593-ADE8-1D7335ABE15E}" type="datetimeFigureOut">
              <a:rPr lang="en-CA" smtClean="0"/>
              <a:t>2025-09-08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8250B-E026-4A4B-BC91-3E25E162083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66353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5146C-43A5-4593-ADE8-1D7335ABE15E}" type="datetimeFigureOut">
              <a:rPr lang="en-CA" smtClean="0"/>
              <a:t>2025-09-08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8250B-E026-4A4B-BC91-3E25E162083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55827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A65146C-43A5-4593-ADE8-1D7335ABE15E}" type="datetimeFigureOut">
              <a:rPr lang="en-CA" smtClean="0"/>
              <a:t>2025-09-08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F08250B-E026-4A4B-BC91-3E25E162083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29267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E8916F5-69B5-673D-F48D-35EAF8327EE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76737" y="2321960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ED1C37-C259-549F-FF96-1EAC0E875CD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76737" y="3516868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60D9C95-1923-B4B9-12C1-DD277422117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76737" y="4742598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6043986-31A7-BA10-B57C-FB3C018255E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76737" y="5958055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88C1F28-2012-11CD-C021-C3366EB5E4F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49712" y="2321960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D86D47E-40C8-7808-64AB-858378381ED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49712" y="3516868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CA499B3-72C5-9BE8-909A-8CA016F7381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49712" y="4742598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D6AE0AE-BC28-69C9-F822-E68AA0C5272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49712" y="5958055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C3DAB2A-5AE8-2F33-237F-653A020C696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22687" y="2321960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A4E0187-49E6-EF9A-58D3-0287DECEA9E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22687" y="3516868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23F9A4C-2EE5-771D-B077-4E00D031658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22687" y="4742598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23E3644-4961-C7E3-73CF-819F468579F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22687" y="5958055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8AF190E-1A6D-4EEE-EFC6-65CDD29770E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36758" y="2321960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E0D4FFA-3C46-1C9F-D906-065C0F27BB3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36758" y="3516868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686EA03-77BF-71FB-8F02-52D253EF08E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36758" y="4742598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28B3EE5-A213-9F85-8CBA-173BA7A8EDD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36758" y="5958055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6984379-5343-397C-7BDA-627AC8A1EB1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30281" y="2321960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18DB797-EB72-0854-4918-379CD949197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30281" y="3516868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B0882E4-D51E-3BBE-FD36-600E6E41B88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30281" y="4742598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971B824-2927-81BE-0043-83D5883DDC6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30281" y="5958055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</p:spTree>
    <p:extLst>
      <p:ext uri="{BB962C8B-B14F-4D97-AF65-F5344CB8AC3E}">
        <p14:creationId xmlns:p14="http://schemas.microsoft.com/office/powerpoint/2010/main" val="1290545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3077233-DDBD-E9EE-96CB-1B1FE001E1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>
            <a:extLst>
              <a:ext uri="{FF2B5EF4-FFF2-40B4-BE49-F238E27FC236}">
                <a16:creationId xmlns:a16="http://schemas.microsoft.com/office/drawing/2014/main" id="{94E484DA-DCE4-3614-D06A-880A05496CB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76737" y="2321960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82C42E1-20C4-1469-9F41-01CDEF4C6F2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76737" y="3516868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8B2F340-1E44-60F3-93F0-D1F0154D859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76737" y="4742598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D0F45AB-EB61-4881-937D-E89AD859526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76737" y="5958055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06F5AB1-229A-2C58-0931-2B943FC2572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49712" y="2321960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EAA6BF2-EBC6-42F7-F321-AB17F3CDEDE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49712" y="3516868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D85F771-3E8F-5225-C74C-5A310DBBB79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49712" y="4742598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061B86E-F203-B533-18D6-F34755B365C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49712" y="5958055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74268FD-D424-5313-1502-0203ABB4CA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22687" y="2321960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26CCA69-7EC2-2CD3-37C1-0E516F73E20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22687" y="3516868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180413F-BBEB-37D3-C9D7-5B1A0E528B4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22687" y="4742598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F8F2E78-86CD-5C00-6ACF-C0FB8CC9232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22687" y="5958055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6942970-50D1-1050-D487-007FA5EC2E5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36758" y="2321960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10C5778-0BEF-37F4-7192-53E5974FEE2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36758" y="3516868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78008A2F-4CB3-3317-849D-F4E3EBDC3D0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36758" y="4742598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91DD483-2D81-9671-DA33-00CECA8CCE5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36758" y="5958055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11C050B-D614-247B-FC0C-0C0ED263E36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30281" y="2321960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FDE9608-58B5-3D0D-758A-066AC654E0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30281" y="3516868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B804F5D-E0C8-08A9-F632-62719EF79CF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30281" y="4742598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FAC74890-B2F0-B8A8-816F-0ECA4332F38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30281" y="5958055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</p:spTree>
    <p:extLst>
      <p:ext uri="{BB962C8B-B14F-4D97-AF65-F5344CB8AC3E}">
        <p14:creationId xmlns:p14="http://schemas.microsoft.com/office/powerpoint/2010/main" val="3400976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7A9DA83-915D-3172-A2FF-3E41AE6AAC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6C052B2-1293-A8DF-9153-DB5AA0669D1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76737" y="2321960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22D1B1-7028-FFAE-2AC1-03AC656F41B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76737" y="3516868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5772B1F-4DDD-3144-1A0F-886E2BFECEA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76737" y="4742598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7E57EE4-8B30-AEAF-275D-2B40F108768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76737" y="5958055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00D0C9D-1C05-19CE-F8C5-CAA80BE221A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49712" y="2321960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CF07371-FC18-46A4-88E6-920DC59CC3C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49712" y="3516868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14A67E4-0630-F0A6-23CD-EFA4148C7CE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49712" y="4742598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EF9096E-7533-7627-123A-DE685FC565B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49712" y="5958055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927D5A6-D581-A6BE-0854-D8CAB373E7B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22687" y="2321960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D65BB39-0B98-22B0-9B9F-90EB4EC08BB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22687" y="3516868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F8D3C16-CFBD-862F-043F-5E85FC32179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22687" y="4742598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A9DB445-A2F3-C674-91FA-3EFDB22987A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22687" y="5958055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6B67F88-5B08-AFB1-7C9F-91C90C8A59F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36758" y="2321960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2E1BB69-A2AC-451D-8488-52D520D59AD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36758" y="3516868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E7C8646-88A2-D120-BB20-E860820D502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36758" y="4742598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5472EDF-EE36-424B-D9A2-93221035DA1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36758" y="5958055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0A9931C-BD52-84DE-8E26-2B2F181CFD7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30281" y="2321960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FA4C99-FB0B-BFCF-0C13-FDBAECC5B19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30281" y="3516868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C428DEA-691E-5C1C-1F9F-5AD1055F6DC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30281" y="4742598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8F4628B-5E16-F160-4517-D4A5EABF576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30281" y="5958055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</p:spTree>
    <p:extLst>
      <p:ext uri="{BB962C8B-B14F-4D97-AF65-F5344CB8AC3E}">
        <p14:creationId xmlns:p14="http://schemas.microsoft.com/office/powerpoint/2010/main" val="39130150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1A15366-1350-1042-4D1E-B691A7318D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690B540-4D7F-F7C6-944D-1C8BD1C50A8D}"/>
              </a:ext>
            </a:extLst>
          </p:cNvPr>
          <p:cNvSpPr txBox="1"/>
          <p:nvPr/>
        </p:nvSpPr>
        <p:spPr>
          <a:xfrm>
            <a:off x="1345916" y="2917861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639EA1C-302E-BBFF-C7F2-F4AEF5AFC5E1}"/>
              </a:ext>
            </a:extLst>
          </p:cNvPr>
          <p:cNvSpPr txBox="1"/>
          <p:nvPr/>
        </p:nvSpPr>
        <p:spPr>
          <a:xfrm>
            <a:off x="1345916" y="4112769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F668C46-4E8B-073E-83F3-0ED924F0F54D}"/>
              </a:ext>
            </a:extLst>
          </p:cNvPr>
          <p:cNvSpPr txBox="1"/>
          <p:nvPr/>
        </p:nvSpPr>
        <p:spPr>
          <a:xfrm>
            <a:off x="3049713" y="2917861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288A719-1A78-A550-AEA6-6A08CC2C963D}"/>
              </a:ext>
            </a:extLst>
          </p:cNvPr>
          <p:cNvSpPr txBox="1"/>
          <p:nvPr/>
        </p:nvSpPr>
        <p:spPr>
          <a:xfrm>
            <a:off x="3049713" y="4112769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782461A-D35E-B29B-8CDA-20EA72420072}"/>
              </a:ext>
            </a:extLst>
          </p:cNvPr>
          <p:cNvSpPr txBox="1"/>
          <p:nvPr/>
        </p:nvSpPr>
        <p:spPr>
          <a:xfrm>
            <a:off x="4732962" y="2917861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F6BA65E-2A7F-9E11-BE7E-B327AA4A0BB4}"/>
              </a:ext>
            </a:extLst>
          </p:cNvPr>
          <p:cNvSpPr txBox="1"/>
          <p:nvPr/>
        </p:nvSpPr>
        <p:spPr>
          <a:xfrm>
            <a:off x="4732962" y="4112769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8648460-F8EC-A5E5-CB9A-9F5BED307A5C}"/>
              </a:ext>
            </a:extLst>
          </p:cNvPr>
          <p:cNvSpPr txBox="1"/>
          <p:nvPr/>
        </p:nvSpPr>
        <p:spPr>
          <a:xfrm>
            <a:off x="6447033" y="2917861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E1BBCD0-14F1-4C2C-463C-3D5C939F4A44}"/>
              </a:ext>
            </a:extLst>
          </p:cNvPr>
          <p:cNvSpPr txBox="1"/>
          <p:nvPr/>
        </p:nvSpPr>
        <p:spPr>
          <a:xfrm>
            <a:off x="6447033" y="4112769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2F1A264-32DD-7783-E796-658DB68FF1F9}"/>
              </a:ext>
            </a:extLst>
          </p:cNvPr>
          <p:cNvSpPr txBox="1"/>
          <p:nvPr/>
        </p:nvSpPr>
        <p:spPr>
          <a:xfrm>
            <a:off x="8130282" y="2917861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A6FB2B2-F85D-999E-51DE-5DA92A827316}"/>
              </a:ext>
            </a:extLst>
          </p:cNvPr>
          <p:cNvSpPr txBox="1"/>
          <p:nvPr/>
        </p:nvSpPr>
        <p:spPr>
          <a:xfrm>
            <a:off x="8130282" y="4112769"/>
            <a:ext cx="15924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latin typeface="Hero Junior" panose="02000500000000000000" pitchFamily="50" charset="0"/>
              </a:rPr>
              <a:t>Insert</a:t>
            </a:r>
          </a:p>
        </p:txBody>
      </p:sp>
    </p:spTree>
    <p:extLst>
      <p:ext uri="{BB962C8B-B14F-4D97-AF65-F5344CB8AC3E}">
        <p14:creationId xmlns:p14="http://schemas.microsoft.com/office/powerpoint/2010/main" val="26368348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70</Words>
  <Application>Microsoft Office PowerPoint</Application>
  <PresentationFormat>Custom</PresentationFormat>
  <Paragraphs>70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Hero Junior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Tatyani Rouse</dc:creator>
  <cp:lastModifiedBy>Tatyani Rouse</cp:lastModifiedBy>
  <cp:revision>1</cp:revision>
  <dcterms:created xsi:type="dcterms:W3CDTF">2025-09-08T17:04:31Z</dcterms:created>
  <dcterms:modified xsi:type="dcterms:W3CDTF">2025-09-08T17:20:15Z</dcterms:modified>
</cp:coreProperties>
</file>