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55AF85-8C3B-4C4D-BBF2-DB56A5F45E5C}" v="8" dt="2025-11-18T21:19:40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9:40.206" v="7"/>
      <pc:docMkLst>
        <pc:docMk/>
      </pc:docMkLst>
      <pc:sldChg chg="setBg">
        <pc:chgData name="Tatyani Rouse" userId="5bffbf02-bba0-4d62-9ab0-94fe36e7c668" providerId="ADAL" clId="{4289C1F5-ED2E-4905-9D51-ACFE6CEDD076}" dt="2025-11-18T21:19:40.206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10</cp:revision>
  <dcterms:created xsi:type="dcterms:W3CDTF">2025-11-17T16:34:53Z</dcterms:created>
  <dcterms:modified xsi:type="dcterms:W3CDTF">2025-11-18T21:19:44Z</dcterms:modified>
</cp:coreProperties>
</file>