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856C31-C2E0-45B0-8140-4DAC4F3BDA5C}" v="18" dt="2025-11-17T16:45:59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7T16:47:37.419" v="242" actId="34135"/>
      <pc:docMkLst>
        <pc:docMk/>
      </pc:docMkLst>
      <pc:sldChg chg="addSp modSp mod setBg">
        <pc:chgData name="Tatyani Rouse" userId="5bffbf02-bba0-4d62-9ab0-94fe36e7c668" providerId="ADAL" clId="{4289C1F5-ED2E-4905-9D51-ACFE6CEDD076}" dt="2025-11-17T16:47:37.419" v="242" actId="34135"/>
        <pc:sldMkLst>
          <pc:docMk/>
          <pc:sldMk cId="563958569" sldId="256"/>
        </pc:sldMkLst>
        <pc:spChg chg="mod">
          <ac:chgData name="Tatyani Rouse" userId="5bffbf02-bba0-4d62-9ab0-94fe36e7c668" providerId="ADAL" clId="{4289C1F5-ED2E-4905-9D51-ACFE6CEDD076}" dt="2025-11-17T16:42:07.099" v="27" actId="34135"/>
          <ac:spMkLst>
            <pc:docMk/>
            <pc:sldMk cId="563958569" sldId="256"/>
            <ac:spMk id="4" creationId="{CF37847C-A485-1670-3E6B-8965E6B1D126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3" creationId="{7D6304A5-B2BE-0331-CFCF-7DF389A06BE0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4" creationId="{061AFBE8-C737-45BB-9E79-FFF010321BEE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5" creationId="{D38C8EA1-55B2-C611-4CF7-A00B1384AAC0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6" creationId="{080A9670-8623-B1EB-5D03-EDCF0D7227A1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7" creationId="{E6B51D75-DDD7-6D61-E985-AE259ED807BE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8" creationId="{168B18EB-F325-02DB-C4DA-C86FE8A84CA5}"/>
          </ac:spMkLst>
        </pc:spChg>
        <pc:spChg chg="mod">
          <ac:chgData name="Tatyani Rouse" userId="5bffbf02-bba0-4d62-9ab0-94fe36e7c668" providerId="ADAL" clId="{4289C1F5-ED2E-4905-9D51-ACFE6CEDD076}" dt="2025-11-17T16:46:38.644" v="193" actId="34135"/>
          <ac:spMkLst>
            <pc:docMk/>
            <pc:sldMk cId="563958569" sldId="256"/>
            <ac:spMk id="19" creationId="{5D618FA3-147F-C808-D0D6-41C74889B9E1}"/>
          </ac:spMkLst>
        </pc:spChg>
        <pc:spChg chg="mod">
          <ac:chgData name="Tatyani Rouse" userId="5bffbf02-bba0-4d62-9ab0-94fe36e7c668" providerId="ADAL" clId="{4289C1F5-ED2E-4905-9D51-ACFE6CEDD076}" dt="2025-11-17T16:45:57.085" v="173" actId="34135"/>
          <ac:spMkLst>
            <pc:docMk/>
            <pc:sldMk cId="563958569" sldId="256"/>
            <ac:spMk id="20" creationId="{429E3F06-8BC6-47AE-D7A4-1FE6D519D4E6}"/>
          </ac:spMkLst>
        </pc:spChg>
        <pc:spChg chg="mod">
          <ac:chgData name="Tatyani Rouse" userId="5bffbf02-bba0-4d62-9ab0-94fe36e7c668" providerId="ADAL" clId="{4289C1F5-ED2E-4905-9D51-ACFE6CEDD076}" dt="2025-11-17T16:45:57.085" v="173" actId="34135"/>
          <ac:spMkLst>
            <pc:docMk/>
            <pc:sldMk cId="563958569" sldId="256"/>
            <ac:spMk id="22" creationId="{406ABDFC-5170-9C19-3D0D-9DB6EE0EFD0D}"/>
          </ac:spMkLst>
        </pc:spChg>
        <pc:spChg chg="mod">
          <ac:chgData name="Tatyani Rouse" userId="5bffbf02-bba0-4d62-9ab0-94fe36e7c668" providerId="ADAL" clId="{4289C1F5-ED2E-4905-9D51-ACFE6CEDD076}" dt="2025-11-17T16:45:57.085" v="173" actId="34135"/>
          <ac:spMkLst>
            <pc:docMk/>
            <pc:sldMk cId="563958569" sldId="256"/>
            <ac:spMk id="23" creationId="{489B7C30-7FB8-FF37-B16C-8E73D6598C34}"/>
          </ac:spMkLst>
        </pc:spChg>
        <pc:spChg chg="mod">
          <ac:chgData name="Tatyani Rouse" userId="5bffbf02-bba0-4d62-9ab0-94fe36e7c668" providerId="ADAL" clId="{4289C1F5-ED2E-4905-9D51-ACFE6CEDD076}" dt="2025-11-17T16:45:57.085" v="173" actId="34135"/>
          <ac:spMkLst>
            <pc:docMk/>
            <pc:sldMk cId="563958569" sldId="256"/>
            <ac:spMk id="24" creationId="{BF09047A-8026-DF57-F350-4CC41F800F6B}"/>
          </ac:spMkLst>
        </pc:spChg>
        <pc:spChg chg="mod">
          <ac:chgData name="Tatyani Rouse" userId="5bffbf02-bba0-4d62-9ab0-94fe36e7c668" providerId="ADAL" clId="{4289C1F5-ED2E-4905-9D51-ACFE6CEDD076}" dt="2025-11-17T16:45:57.085" v="173" actId="34135"/>
          <ac:spMkLst>
            <pc:docMk/>
            <pc:sldMk cId="563958569" sldId="256"/>
            <ac:spMk id="25" creationId="{52FCCA59-009C-A941-87DE-54C6D0093D0A}"/>
          </ac:spMkLst>
        </pc:spChg>
        <pc:spChg chg="mod">
          <ac:chgData name="Tatyani Rouse" userId="5bffbf02-bba0-4d62-9ab0-94fe36e7c668" providerId="ADAL" clId="{4289C1F5-ED2E-4905-9D51-ACFE6CEDD076}" dt="2025-11-17T16:45:57.085" v="173" actId="34135"/>
          <ac:spMkLst>
            <pc:docMk/>
            <pc:sldMk cId="563958569" sldId="256"/>
            <ac:spMk id="26" creationId="{3A294754-D74D-6E32-4777-8EF1B29906EC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27" creationId="{164837BB-7B93-9F16-765C-286D0CDD91E2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28" creationId="{D7C82ED6-30BF-A2A4-8AF8-A3233F9DA089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29" creationId="{55754513-361C-0363-C4CC-C31E6A27BB94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30" creationId="{1488B7EC-E839-B334-718E-C28034FD937E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31" creationId="{A4AD8027-BDE2-E306-08E2-166C86F667DB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32" creationId="{65FC44E7-8D1C-164B-429A-619ECCD8FB93}"/>
          </ac:spMkLst>
        </pc:spChg>
        <pc:spChg chg="mod">
          <ac:chgData name="Tatyani Rouse" userId="5bffbf02-bba0-4d62-9ab0-94fe36e7c668" providerId="ADAL" clId="{4289C1F5-ED2E-4905-9D51-ACFE6CEDD076}" dt="2025-11-17T16:45:34.408" v="157" actId="34135"/>
          <ac:spMkLst>
            <pc:docMk/>
            <pc:sldMk cId="563958569" sldId="256"/>
            <ac:spMk id="33" creationId="{C41E2815-55C8-832B-4B38-A0F4C471D042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34" creationId="{6599B00F-45FA-E087-1CAA-542D389D1CBC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35" creationId="{9B006B6A-C22E-A228-CFDA-5EFE681FD18A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36" creationId="{72D2E3B1-6921-CB22-374B-6D5211014BA3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37" creationId="{FF7B375E-C672-041F-A52B-6E001F19AE66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38" creationId="{1FD0A272-FB56-1A0F-AD19-26B1779B5B3E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39" creationId="{68F50026-60D6-D39C-75E5-CA213A75300D}"/>
          </ac:spMkLst>
        </pc:spChg>
        <pc:spChg chg="mod">
          <ac:chgData name="Tatyani Rouse" userId="5bffbf02-bba0-4d62-9ab0-94fe36e7c668" providerId="ADAL" clId="{4289C1F5-ED2E-4905-9D51-ACFE6CEDD076}" dt="2025-11-17T16:45:16.637" v="139" actId="34135"/>
          <ac:spMkLst>
            <pc:docMk/>
            <pc:sldMk cId="563958569" sldId="256"/>
            <ac:spMk id="40" creationId="{9B8A47B0-D644-3817-BE09-30233118366A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1" creationId="{883BCD9D-D407-EFDB-052D-F2F34D696C58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2" creationId="{43FBED44-92C3-C4C0-6873-0BC1DF4AD2F8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3" creationId="{0037D2CB-EAF5-2AFC-E13C-6F5842503E03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4" creationId="{E4E67D20-2178-9FB3-FB85-EC994150AC0E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5" creationId="{E00B3609-9B3D-8F43-9107-6F333D4673F9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6" creationId="{5D2B372A-262F-AC54-D409-2447DA0929D9}"/>
          </ac:spMkLst>
        </pc:spChg>
        <pc:spChg chg="add mod">
          <ac:chgData name="Tatyani Rouse" userId="5bffbf02-bba0-4d62-9ab0-94fe36e7c668" providerId="ADAL" clId="{4289C1F5-ED2E-4905-9D51-ACFE6CEDD076}" dt="2025-11-17T16:47:37.419" v="242" actId="34135"/>
          <ac:spMkLst>
            <pc:docMk/>
            <pc:sldMk cId="563958569" sldId="256"/>
            <ac:spMk id="47" creationId="{B5EF8D69-E15F-5F65-2EF7-F3A86B34ABB6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48" creationId="{9921CCC3-1019-7C5B-9EA5-9842C7AF198D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49" creationId="{C67DA79F-3F87-8431-B321-2520847666E8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50" creationId="{32A9AC85-A958-E1D2-765F-E9BD60DB7E0C}"/>
          </ac:spMkLst>
        </pc:spChg>
        <pc:spChg chg="add mod">
          <ac:chgData name="Tatyani Rouse" userId="5bffbf02-bba0-4d62-9ab0-94fe36e7c668" providerId="ADAL" clId="{4289C1F5-ED2E-4905-9D51-ACFE6CEDD076}" dt="2025-11-17T16:47:25.507" v="237" actId="1035"/>
          <ac:spMkLst>
            <pc:docMk/>
            <pc:sldMk cId="563958569" sldId="256"/>
            <ac:spMk id="51" creationId="{DC5CEAC1-4B2F-BD7C-4F7B-8D11CDE50C49}"/>
          </ac:spMkLst>
        </pc:spChg>
        <pc:spChg chg="add mod">
          <ac:chgData name="Tatyani Rouse" userId="5bffbf02-bba0-4d62-9ab0-94fe36e7c668" providerId="ADAL" clId="{4289C1F5-ED2E-4905-9D51-ACFE6CEDD076}" dt="2025-11-17T16:47:25.507" v="237" actId="1035"/>
          <ac:spMkLst>
            <pc:docMk/>
            <pc:sldMk cId="563958569" sldId="256"/>
            <ac:spMk id="52" creationId="{CCDB88E8-0367-780D-0B6C-860F3ECEBA34}"/>
          </ac:spMkLst>
        </pc:spChg>
        <pc:spChg chg="add mod">
          <ac:chgData name="Tatyani Rouse" userId="5bffbf02-bba0-4d62-9ab0-94fe36e7c668" providerId="ADAL" clId="{4289C1F5-ED2E-4905-9D51-ACFE6CEDD076}" dt="2025-11-17T16:47:25.507" v="237" actId="1035"/>
          <ac:spMkLst>
            <pc:docMk/>
            <pc:sldMk cId="563958569" sldId="256"/>
            <ac:spMk id="53" creationId="{9D600875-F6B8-E4F0-0F1C-B1ECEA6E6E41}"/>
          </ac:spMkLst>
        </pc:spChg>
        <pc:spChg chg="add mod">
          <ac:chgData name="Tatyani Rouse" userId="5bffbf02-bba0-4d62-9ab0-94fe36e7c668" providerId="ADAL" clId="{4289C1F5-ED2E-4905-9D51-ACFE6CEDD076}" dt="2025-11-17T16:47:25.507" v="237" actId="1035"/>
          <ac:spMkLst>
            <pc:docMk/>
            <pc:sldMk cId="563958569" sldId="256"/>
            <ac:spMk id="54" creationId="{93A33A33-190B-4F97-4086-70C08B090476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55" creationId="{694FB4BD-6834-3954-46F8-530B07F87BC7}"/>
          </ac:spMkLst>
        </pc:spChg>
        <pc:spChg chg="add mod">
          <ac:chgData name="Tatyani Rouse" userId="5bffbf02-bba0-4d62-9ab0-94fe36e7c668" providerId="ADAL" clId="{4289C1F5-ED2E-4905-9D51-ACFE6CEDD076}" dt="2025-11-17T16:47:19.791" v="231" actId="34135"/>
          <ac:spMkLst>
            <pc:docMk/>
            <pc:sldMk cId="563958569" sldId="256"/>
            <ac:spMk id="56" creationId="{6C02E85F-2523-AFC6-9B1A-B7B28FEAA737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57" creationId="{4E064467-EA2E-35D7-15C5-5437E0B904F6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58" creationId="{767590E5-4F03-EC5F-A2BE-79EE12CA8C61}"/>
          </ac:spMkLst>
        </pc:spChg>
        <pc:spChg chg="add mod">
          <ac:chgData name="Tatyani Rouse" userId="5bffbf02-bba0-4d62-9ab0-94fe36e7c668" providerId="ADAL" clId="{4289C1F5-ED2E-4905-9D51-ACFE6CEDD076}" dt="2025-11-17T16:47:16.896" v="230" actId="1035"/>
          <ac:spMkLst>
            <pc:docMk/>
            <pc:sldMk cId="563958569" sldId="256"/>
            <ac:spMk id="59" creationId="{55D73DDD-13D2-B87E-D104-ED617D37E9A9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60" creationId="{AB951D4B-A944-725E-7FC1-1AC01F913B78}"/>
          </ac:spMkLst>
        </pc:spChg>
        <pc:spChg chg="add mod">
          <ac:chgData name="Tatyani Rouse" userId="5bffbf02-bba0-4d62-9ab0-94fe36e7c668" providerId="ADAL" clId="{4289C1F5-ED2E-4905-9D51-ACFE6CEDD076}" dt="2025-11-17T16:47:19.791" v="231" actId="34135"/>
          <ac:spMkLst>
            <pc:docMk/>
            <pc:sldMk cId="563958569" sldId="256"/>
            <ac:spMk id="61" creationId="{90F37C8C-601F-CBC0-10E0-1D4A7604E92B}"/>
          </ac:spMkLst>
        </pc:spChg>
        <pc:spChg chg="add mod">
          <ac:chgData name="Tatyani Rouse" userId="5bffbf02-bba0-4d62-9ab0-94fe36e7c668" providerId="ADAL" clId="{4289C1F5-ED2E-4905-9D51-ACFE6CEDD076}" dt="2025-11-17T16:47:19.791" v="231" actId="34135"/>
          <ac:spMkLst>
            <pc:docMk/>
            <pc:sldMk cId="563958569" sldId="256"/>
            <ac:spMk id="62" creationId="{B0ED74E6-9395-1FC7-CE1F-01B6EF8C385E}"/>
          </ac:spMkLst>
        </pc:spChg>
        <pc:spChg chg="add mod">
          <ac:chgData name="Tatyani Rouse" userId="5bffbf02-bba0-4d62-9ab0-94fe36e7c668" providerId="ADAL" clId="{4289C1F5-ED2E-4905-9D51-ACFE6CEDD076}" dt="2025-11-17T16:47:19.791" v="231" actId="34135"/>
          <ac:spMkLst>
            <pc:docMk/>
            <pc:sldMk cId="563958569" sldId="256"/>
            <ac:spMk id="63" creationId="{5CD1C61D-033D-CF2E-66A0-879465FF8DDB}"/>
          </ac:spMkLst>
        </pc:spChg>
        <pc:spChg chg="add mod">
          <ac:chgData name="Tatyani Rouse" userId="5bffbf02-bba0-4d62-9ab0-94fe36e7c668" providerId="ADAL" clId="{4289C1F5-ED2E-4905-9D51-ACFE6CEDD076}" dt="2025-11-17T16:47:11.717" v="223" actId="34135"/>
          <ac:spMkLst>
            <pc:docMk/>
            <pc:sldMk cId="563958569" sldId="256"/>
            <ac:spMk id="64" creationId="{1B0419FF-04B9-F7AC-A814-79ADF7954444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65" creationId="{3BFDAD1B-02A6-87F4-90F6-C8FFD2D5AFBE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66" creationId="{3CECF29C-28E8-05E5-F25A-F7FC006B66A3}"/>
          </ac:spMkLst>
        </pc:spChg>
        <pc:spChg chg="add mod">
          <ac:chgData name="Tatyani Rouse" userId="5bffbf02-bba0-4d62-9ab0-94fe36e7c668" providerId="ADAL" clId="{4289C1F5-ED2E-4905-9D51-ACFE6CEDD076}" dt="2025-11-17T16:47:19.791" v="231" actId="34135"/>
          <ac:spMkLst>
            <pc:docMk/>
            <pc:sldMk cId="563958569" sldId="256"/>
            <ac:spMk id="67" creationId="{90BDB283-6677-19D6-E3AD-E52FD2DA7A6E}"/>
          </ac:spMkLst>
        </pc:spChg>
        <pc:spChg chg="add mod">
          <ac:chgData name="Tatyani Rouse" userId="5bffbf02-bba0-4d62-9ab0-94fe36e7c668" providerId="ADAL" clId="{4289C1F5-ED2E-4905-9D51-ACFE6CEDD076}" dt="2025-11-17T16:47:28.220" v="238" actId="34135"/>
          <ac:spMkLst>
            <pc:docMk/>
            <pc:sldMk cId="563958569" sldId="256"/>
            <ac:spMk id="68" creationId="{867FD553-51A5-D096-50DE-28E3B12467EC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69" creationId="{9D4AAC1F-5E59-ACF7-D07B-9A44E0C7CC08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70" creationId="{11032F2D-34C7-6B7F-8C9A-88835963868E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71" creationId="{A3B5C00E-256D-B52F-6DF6-CE0AC83CC1D1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72" creationId="{7716AFD5-5C71-9BF7-832B-303AACEF7D4F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73" creationId="{3CA26A30-04AE-7A90-0E65-BAFC588AFA49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74" creationId="{F13FFE91-9F37-85B8-5C14-63DFB317D942}"/>
          </ac:spMkLst>
        </pc:spChg>
        <pc:spChg chg="add mod">
          <ac:chgData name="Tatyani Rouse" userId="5bffbf02-bba0-4d62-9ab0-94fe36e7c668" providerId="ADAL" clId="{4289C1F5-ED2E-4905-9D51-ACFE6CEDD076}" dt="2025-11-17T16:47:00.005" v="222" actId="34135"/>
          <ac:spMkLst>
            <pc:docMk/>
            <pc:sldMk cId="563958569" sldId="256"/>
            <ac:spMk id="75" creationId="{D4DC8B3F-9E4A-80CA-A754-7B0EC09FD803}"/>
          </ac:spMkLst>
        </pc:spChg>
        <pc:spChg chg="add mod">
          <ac:chgData name="Tatyani Rouse" userId="5bffbf02-bba0-4d62-9ab0-94fe36e7c668" providerId="ADAL" clId="{4289C1F5-ED2E-4905-9D51-ACFE6CEDD076}" dt="2025-11-17T16:46:06.997" v="180" actId="34135"/>
          <ac:spMkLst>
            <pc:docMk/>
            <pc:sldMk cId="563958569" sldId="256"/>
            <ac:spMk id="77" creationId="{162D0C9D-C0A9-CFA4-3392-A9658F542A93}"/>
          </ac:spMkLst>
        </pc:spChg>
        <pc:grpChg chg="add mod">
          <ac:chgData name="Tatyani Rouse" userId="5bffbf02-bba0-4d62-9ab0-94fe36e7c668" providerId="ADAL" clId="{4289C1F5-ED2E-4905-9D51-ACFE6CEDD076}" dt="2025-11-17T16:45:13.937" v="138" actId="164"/>
          <ac:grpSpMkLst>
            <pc:docMk/>
            <pc:sldMk cId="563958569" sldId="256"/>
            <ac:grpSpMk id="76" creationId="{00A5BEE3-2FA0-4221-DE03-B50CD61BE33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00833E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rgbClr val="00B0F0"/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1</cp:revision>
  <dcterms:created xsi:type="dcterms:W3CDTF">2025-11-17T16:34:53Z</dcterms:created>
  <dcterms:modified xsi:type="dcterms:W3CDTF">2025-11-17T16:47:39Z</dcterms:modified>
</cp:coreProperties>
</file>