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00833E"/>
    <a:srgbClr val="36A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C06699-C0BF-4C55-8DA4-DB215F830E17}" v="8" dt="2025-11-18T21:21:21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21:47.270" v="9" actId="207"/>
      <pc:docMkLst>
        <pc:docMk/>
      </pc:docMkLst>
      <pc:sldChg chg="modSp mod setBg">
        <pc:chgData name="Tatyani Rouse" userId="5bffbf02-bba0-4d62-9ab0-94fe36e7c668" providerId="ADAL" clId="{4289C1F5-ED2E-4905-9D51-ACFE6CEDD076}" dt="2025-11-18T21:21:47.270" v="9" actId="207"/>
        <pc:sldMkLst>
          <pc:docMk/>
          <pc:sldMk cId="563958569" sldId="256"/>
        </pc:sldMkLst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8" creationId="{34C90E35-CFD1-EC93-BA58-136BE4EDB787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13" creationId="{7D6304A5-B2BE-0331-CFCF-7DF389A06BE0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15" creationId="{D38C8EA1-55B2-C611-4CF7-A00B1384AAC0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16" creationId="{080A9670-8623-B1EB-5D03-EDCF0D7227A1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18" creationId="{168B18EB-F325-02DB-C4DA-C86FE8A84CA5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31" creationId="{A4AD8027-BDE2-E306-08E2-166C86F667DB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32" creationId="{65FC44E7-8D1C-164B-429A-619ECCD8FB93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33" creationId="{C41E2815-55C8-832B-4B38-A0F4C471D042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34" creationId="{6599B00F-45FA-E087-1CAA-542D389D1CBC}"/>
          </ac:spMkLst>
        </pc:spChg>
        <pc:spChg chg="mod">
          <ac:chgData name="Tatyani Rouse" userId="5bffbf02-bba0-4d62-9ab0-94fe36e7c668" providerId="ADAL" clId="{4289C1F5-ED2E-4905-9D51-ACFE6CEDD076}" dt="2025-11-18T21:21:47.270" v="9" actId="207"/>
          <ac:spMkLst>
            <pc:docMk/>
            <pc:sldMk cId="563958569" sldId="256"/>
            <ac:spMk id="39" creationId="{68F50026-60D6-D39C-75E5-CA213A75300D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49" creationId="{C67DA79F-3F87-8431-B321-2520847666E8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51" creationId="{DC5CEAC1-4B2F-BD7C-4F7B-8D11CDE50C49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53" creationId="{9D600875-F6B8-E4F0-0F1C-B1ECEA6E6E41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59" creationId="{55D73DDD-13D2-B87E-D104-ED617D37E9A9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60" creationId="{AB951D4B-A944-725E-7FC1-1AC01F913B78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62" creationId="{B0ED74E6-9395-1FC7-CE1F-01B6EF8C385E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68" creationId="{867FD553-51A5-D096-50DE-28E3B12467EC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73" creationId="{3CA26A30-04AE-7A90-0E65-BAFC588AFA49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74" creationId="{F13FFE91-9F37-85B8-5C14-63DFB317D942}"/>
          </ac:spMkLst>
        </pc:spChg>
        <pc:spChg chg="mod">
          <ac:chgData name="Tatyani Rouse" userId="5bffbf02-bba0-4d62-9ab0-94fe36e7c668" providerId="ADAL" clId="{4289C1F5-ED2E-4905-9D51-ACFE6CEDD076}" dt="2025-11-18T21:21:13.089" v="2" actId="207"/>
          <ac:spMkLst>
            <pc:docMk/>
            <pc:sldMk cId="563958569" sldId="256"/>
            <ac:spMk id="75" creationId="{D4DC8B3F-9E4A-80CA-A754-7B0EC09FD8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30066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30066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330066"/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11</cp:revision>
  <dcterms:created xsi:type="dcterms:W3CDTF">2025-11-17T16:34:53Z</dcterms:created>
  <dcterms:modified xsi:type="dcterms:W3CDTF">2025-11-18T21:21:54Z</dcterms:modified>
</cp:coreProperties>
</file>