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BE667-6442-4591-A311-2D7B6536339A}" v="8" dt="2025-11-18T21:16:2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6:27.265" v="7"/>
      <pc:docMkLst>
        <pc:docMk/>
      </pc:docMkLst>
      <pc:sldChg chg="setBg">
        <pc:chgData name="Tatyani Rouse" userId="5bffbf02-bba0-4d62-9ab0-94fe36e7c668" providerId="ADAL" clId="{4289C1F5-ED2E-4905-9D51-ACFE6CEDD076}" dt="2025-11-18T21:16:27.265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8</cp:revision>
  <dcterms:created xsi:type="dcterms:W3CDTF">2025-11-17T16:34:53Z</dcterms:created>
  <dcterms:modified xsi:type="dcterms:W3CDTF">2025-11-18T21:16:32Z</dcterms:modified>
</cp:coreProperties>
</file>