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55AF85-8C3B-4C4D-BBF2-DB56A5F45E5C}" v="8" dt="2025-11-18T21:19:40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6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9:40.206" v="7"/>
      <pc:docMkLst>
        <pc:docMk/>
      </pc:docMkLst>
      <pc:sldChg chg="setBg">
        <pc:chgData name="Tatyani Rouse" userId="5bffbf02-bba0-4d62-9ab0-94fe36e7c668" providerId="ADAL" clId="{4289C1F5-ED2E-4905-9D51-ACFE6CEDD076}" dt="2025-11-18T21:19:40.206" v="7"/>
        <pc:sldMkLst>
          <pc:docMk/>
          <pc:sldMk cId="56395856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2026-01-31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E6445137-6164-157E-D74B-B29DCB5E42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C76CCB21-7C41-1EBC-509A-DFB3AFF4852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2D6D8DAB-476C-A354-8123-A2D7564AE5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D77015B8-8EF3-7A1B-87F9-5BAF87A8433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400C433-106F-5BA8-07DA-785D54487A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389AD91F-DBAA-CEE5-DE1D-5B87F80005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B769531B-EF6D-527C-D6FC-844A9F9A186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8FDC07D5-6B89-47BE-1581-D941BCD970C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E4CD05AD-0769-7A6D-A405-654E24DF08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DE144EE2-4C7F-D698-4101-8D74B75D7C1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84838E07-8C26-6313-F73F-B2C0D3AE495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8736F123-0A82-6CA8-1432-D776654366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A38939B8-290E-378F-CC2D-58586754113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F030C758-4732-E8E7-EFB1-E460A984F0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5706CE0A-9A53-6DAA-1BE1-04E0B7E38B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C987B8B0-5A50-96FE-DA96-83022D7FA8D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9BDC703C-FF74-699B-BDE6-7C1ABBAAF0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485A04F3-9753-EDEB-DF01-597137D928D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A5DDC046-94E2-685B-8F3A-C3ADAC99B47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6232BB90-9DE7-2747-862C-13AA8992D0D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CF8B2534-A955-12D4-1407-835F3646628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BD87925-40C9-415F-0429-C8523A0182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C0D0C31-A432-908E-154F-CC9D61C880D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92EF194D-F89E-0B05-17C5-95535C03D5D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62F36F98-EC48-9E81-631C-3DCD3C426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EF1B2551-C696-054E-46FE-7AA318B393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1B30DF5C-E137-0B91-6716-C4B76F7AF81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9C47B149-D3B7-6604-7B3C-E83AAF4A190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4BB66A62-C2B5-9032-F39A-7B24E955DF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278A2A21-77FC-EFB7-FA11-4097A420A65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ABC211A8-667D-68AE-2849-B7F35CEA954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74" name="TextBox 173">
            <a:extLst>
              <a:ext uri="{FF2B5EF4-FFF2-40B4-BE49-F238E27FC236}">
                <a16:creationId xmlns:a16="http://schemas.microsoft.com/office/drawing/2014/main" id="{5645C697-46EC-2737-6F96-35CA652E368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165A1C04-3EA8-C303-32DD-3DA1E9512C8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76" name="TextBox 175">
            <a:extLst>
              <a:ext uri="{FF2B5EF4-FFF2-40B4-BE49-F238E27FC236}">
                <a16:creationId xmlns:a16="http://schemas.microsoft.com/office/drawing/2014/main" id="{2925153A-B4BE-A2C3-5CFB-CC0ACE95020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29CBA776-6EF2-C559-9E07-AE0F48D46F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F1D83E8C-91DD-629E-6B33-02C335179AF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5F33D7E6-D865-7BC7-949B-6A6A2FE0FD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B988BD07-8AC7-4A30-0FF7-4390B438A0F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1FB8D652-22FA-DC65-6F7C-37549C6BDA7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07CDB6D0-BC01-8BA1-90A9-3DC7E81494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1008156F-EB23-D326-026A-DACC90CF042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D2813438-21BC-F069-CF9D-D1CB6EB79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370C67CE-EBB4-9669-F9CB-55F056E651A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3F409B52-8EB9-1B84-067D-146ABE85CD6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EA420ABB-7AF7-3958-45AD-17CFB74B4BC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79CABC55-B4F8-BD92-8F10-5DF60E9F1E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69465667-D3FA-9D11-D5CF-04B2777130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2AD5282C-29F5-023E-CCE2-B6356C2A115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AA86B858-3BC0-58B0-FB67-F42FE807F9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7A0E91DE-F10C-28B8-E95D-64FA0A0C1C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56B409CB-1DD6-EF59-AE2F-C22002EE36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9CCA18A1-400B-B03D-E5C0-4BE86A15CA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7BCECB25-7E25-2FC2-7F8B-BB807FA0CF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D01842F2-7840-FCC2-54F9-D121FC78AF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7" name="TextBox 196">
            <a:extLst>
              <a:ext uri="{FF2B5EF4-FFF2-40B4-BE49-F238E27FC236}">
                <a16:creationId xmlns:a16="http://schemas.microsoft.com/office/drawing/2014/main" id="{30CDE2CA-22EE-7410-EBA7-3004732C2E4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8" name="TextBox 197">
            <a:extLst>
              <a:ext uri="{FF2B5EF4-FFF2-40B4-BE49-F238E27FC236}">
                <a16:creationId xmlns:a16="http://schemas.microsoft.com/office/drawing/2014/main" id="{B6AF5BF1-C9EF-ABD9-E4E9-0072F44697D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BA1FAFE9-659F-D0F9-7628-65F02B0425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A64AD37D-A2FF-E8BF-72A3-BA3E12878F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B8B4F9A0-63AC-3138-DBEF-9E905299F88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08A62E7C-769F-B25A-FCF9-BD7F8801D2B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F49557DD-8632-7279-E035-DCEFB560CE5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6C415209-0216-3FAE-FEAB-CD55C39FE21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5" name="TextBox 204">
            <a:extLst>
              <a:ext uri="{FF2B5EF4-FFF2-40B4-BE49-F238E27FC236}">
                <a16:creationId xmlns:a16="http://schemas.microsoft.com/office/drawing/2014/main" id="{49481894-1DA0-9465-1F50-69EA1478B76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8B329C19-10C4-B04E-D5DC-43A8ABB714E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B5FED51C-3007-5489-492C-284AB2DEA48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8" name="TextBox 207">
            <a:extLst>
              <a:ext uri="{FF2B5EF4-FFF2-40B4-BE49-F238E27FC236}">
                <a16:creationId xmlns:a16="http://schemas.microsoft.com/office/drawing/2014/main" id="{D421464E-ED72-54AF-875A-807E7A52900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09" name="TextBox 208">
            <a:extLst>
              <a:ext uri="{FF2B5EF4-FFF2-40B4-BE49-F238E27FC236}">
                <a16:creationId xmlns:a16="http://schemas.microsoft.com/office/drawing/2014/main" id="{261281DE-68F6-124E-8BB9-977E15E9F5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5E47CD0C-12C0-EE4E-AC90-9565FDD967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11" name="TextBox 210">
            <a:extLst>
              <a:ext uri="{FF2B5EF4-FFF2-40B4-BE49-F238E27FC236}">
                <a16:creationId xmlns:a16="http://schemas.microsoft.com/office/drawing/2014/main" id="{B3EB8F80-3DFB-C33E-8F9F-D5920CEBBB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</a:t>
            </a:r>
          </a:p>
        </p:txBody>
      </p:sp>
      <p:sp>
        <p:nvSpPr>
          <p:cNvPr id="212" name="TextBox 211">
            <a:extLst>
              <a:ext uri="{FF2B5EF4-FFF2-40B4-BE49-F238E27FC236}">
                <a16:creationId xmlns:a16="http://schemas.microsoft.com/office/drawing/2014/main" id="{FC8B4CF1-4E32-E235-5B35-81D7E14C07F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11</cp:revision>
  <dcterms:created xsi:type="dcterms:W3CDTF">2025-11-17T16:34:53Z</dcterms:created>
  <dcterms:modified xsi:type="dcterms:W3CDTF">2026-01-31T06:44:46Z</dcterms:modified>
</cp:coreProperties>
</file>