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A9E0"/>
    <a:srgbClr val="0083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D1D132-ED66-4C60-B7EF-BA28D4181DFC}" v="8" dt="2025-11-18T21:15: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1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modSld">
      <pc:chgData name="Tatyani Rouse" userId="5bffbf02-bba0-4d62-9ab0-94fe36e7c668" providerId="ADAL" clId="{4289C1F5-ED2E-4905-9D51-ACFE6CEDD076}" dt="2025-11-18T21:15:57" v="7"/>
      <pc:docMkLst>
        <pc:docMk/>
      </pc:docMkLst>
      <pc:sldChg chg="setBg">
        <pc:chgData name="Tatyani Rouse" userId="5bffbf02-bba0-4d62-9ab0-94fe36e7c668" providerId="ADAL" clId="{4289C1F5-ED2E-4905-9D51-ACFE6CEDD076}" dt="2025-11-18T21:15:57" v="7"/>
        <pc:sldMkLst>
          <pc:docMk/>
          <pc:sldMk cId="563958569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634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839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119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46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4857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75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979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349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6003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687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9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0539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37847C-A485-1670-3E6B-8965E6B1D1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10312"/>
            <a:ext cx="62453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4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 Month] [Year]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857FA3-2D3E-4E0B-59E2-5275270662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5322D7-58D9-2AFB-0BA4-C69E1EDFD2D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4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6DD1EB-B8D9-67F1-F02E-70394ED4E98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C90E35-CFD1-EC93-BA58-136BE4EDB78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80688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8D73B2-922D-DFCD-E9A2-7CBD80B199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02936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3D5983-4CB9-2E7A-F397-998BEB00C54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160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7D3E70-CC64-11E5-B2C1-1F2C0C6D43F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219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6304A5-B2BE-0331-CFCF-7DF389A06B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1AFBE8-C737-45BB-9E79-FFF010321B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8C8EA1-55B2-C611-4CF7-A00B1384AAC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0A9670-8623-B1EB-5D03-EDCF0D7227A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B51D75-DDD7-6D61-E985-AE259ED807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68B18EB-F325-02DB-C4DA-C86FE8A84C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D618FA3-147F-C808-D0D6-41C74889B9E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9E3F06-8BC6-47AE-D7A4-1FE6D519D4E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603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06ABDFC-5170-9C19-3D0D-9DB6EE0EFD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127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89B7C30-7FB8-FF37-B16C-8E73D6598C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68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F09047A-8026-DF57-F350-4CC41F800F6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2FCCA59-009C-A941-87DE-54C6D0093D0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03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A294754-D74D-6E32-4777-8EF1B29906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8647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64837BB-7B93-9F16-765C-286D0CDD91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7C82ED6-30BF-A2A4-8AF8-A3233F9DA0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5754513-361C-0363-C4CC-C31E6A27BB9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88B7EC-E839-B334-718E-C28034FD937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4AD8027-BDE2-E306-08E2-166C86F667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5FC44E7-8D1C-164B-429A-619ECCD8FB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41E2815-55C8-832B-4B38-A0F4C471D0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599B00F-45FA-E087-1CAA-542D389D1CB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B006B6A-C22E-A228-CFDA-5EFE681FD1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2D2E3B1-6921-CB22-374B-6D5211014B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F7B375E-C672-041F-A52B-6E001F19AE6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FD0A272-FB56-1A0F-AD19-26B1779B5B3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8F50026-60D6-D39C-75E5-CA213A7530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B8A47B0-D644-3817-BE09-30233118366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57062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83BCD9D-D407-EFDB-052D-F2F34D696C5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212743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3FBED44-92C3-C4C0-6873-0BC1DF4AD2F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037D2CB-EAF5-2AFC-E13C-6F5842503E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212575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4E67D20-2178-9FB3-FB85-EC994150AC0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00B3609-9B3D-8F43-9107-6F333D4673F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212407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D2B372A-262F-AC54-D409-2447DA0929D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212407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5EF8D69-E15F-5F65-2EF7-F3A86B34ABB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212407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921CCC3-1019-7C5B-9EA5-9842C7AF1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305318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67DA79F-3F87-8431-B321-2520847666E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2A9AC85-A958-E1D2-765F-E9BD60DB7E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305150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C5CEAC1-4B2F-BD7C-4F7B-8D11CDE50C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CDB88E8-0367-780D-0B6C-860F3ECEBA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304982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D600875-F6B8-E4F0-0F1C-B1ECEA6E6E4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304982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3A33A33-190B-4F97-4086-70C08B0904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304982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94FB4BD-6834-3954-46F8-530B07F87BC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54" y="4002606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C02E85F-2523-AFC6-9B1A-B7B28FEAA7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1790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E064467-EA2E-35D7-15C5-5437E0B904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38" y="4000927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67590E5-4F03-EC5F-A2BE-79EE12CA8C6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2887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5D73DDD-13D2-B87E-D104-ED617D37E9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1976" y="399924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B951D4B-A944-725E-7FC1-1AC01F913B7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2512" y="399924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0F37C8C-601F-CBC0-10E0-1D4A7604E92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13902" y="3999248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0ED74E6-9395-1FC7-CE1F-01B6EF8C38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10894" y="497990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CD1C61D-033D-CF2E-66A0-879465FF8D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B0419FF-04B9-F7AC-A814-79ADF795444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73678" y="497822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BFDAD1B-02A6-87F4-90F6-C8FFD2D5AF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CECF29C-28E8-05E5-F25A-F7FC006B66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4976550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0BDB283-6677-19D6-E3AD-E52FD2DA7A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97752" y="4976550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67FD553-51A5-D096-50DE-28E3B12467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9142" y="4976550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D4AAC1F-5E59-ACF7-D07B-9A44E0C7CC0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038" y="591303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1032F2D-34C7-6B7F-8C9A-88835963868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4228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3B5C00E-256D-B52F-6DF6-CE0AC83CC1D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82822" y="591135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716AFD5-5C71-9BF7-832B-303AACEF7D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5325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CA26A30-04AE-7A90-0E65-BAFC588AFA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90967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13FFE91-9F37-85B8-5C14-63DFB317D9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06896" y="590967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4DC8B3F-9E4A-80CA-A754-7B0EC09FD8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8286" y="5909679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62D0C9D-C0A9-CFA4-3392-A9658F542A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379127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563958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76</Words>
  <Application>Microsoft Office PowerPoint</Application>
  <PresentationFormat>Letter Paper (8.5x11 in)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ExtraBold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Tatyani Rouse</cp:lastModifiedBy>
  <cp:revision>7</cp:revision>
  <dcterms:created xsi:type="dcterms:W3CDTF">2025-11-17T16:34:53Z</dcterms:created>
  <dcterms:modified xsi:type="dcterms:W3CDTF">2025-11-18T21:15:59Z</dcterms:modified>
</cp:coreProperties>
</file>