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letter"/>
  <p:notesSz cx="9144000" cy="6858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6344B"/>
    <a:srgbClr val="330066"/>
    <a:srgbClr val="00833E"/>
    <a:srgbClr val="36A9E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ABC2558-3F4E-4116-9A2E-D0CBC9C3ED8D}" v="8" dt="2025-11-18T21:22:26.14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110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atyani Rouse" userId="5bffbf02-bba0-4d62-9ab0-94fe36e7c668" providerId="ADAL" clId="{4289C1F5-ED2E-4905-9D51-ACFE6CEDD076}"/>
    <pc:docChg chg="modSld">
      <pc:chgData name="Tatyani Rouse" userId="5bffbf02-bba0-4d62-9ab0-94fe36e7c668" providerId="ADAL" clId="{4289C1F5-ED2E-4905-9D51-ACFE6CEDD076}" dt="2025-11-18T21:23:27.653" v="9" actId="207"/>
      <pc:docMkLst>
        <pc:docMk/>
      </pc:docMkLst>
      <pc:sldChg chg="modSp mod setBg">
        <pc:chgData name="Tatyani Rouse" userId="5bffbf02-bba0-4d62-9ab0-94fe36e7c668" providerId="ADAL" clId="{4289C1F5-ED2E-4905-9D51-ACFE6CEDD076}" dt="2025-11-18T21:23:27.653" v="9" actId="207"/>
        <pc:sldMkLst>
          <pc:docMk/>
          <pc:sldMk cId="563958569" sldId="256"/>
        </pc:sldMkLst>
        <pc:spChg chg="mod">
          <ac:chgData name="Tatyani Rouse" userId="5bffbf02-bba0-4d62-9ab0-94fe36e7c668" providerId="ADAL" clId="{4289C1F5-ED2E-4905-9D51-ACFE6CEDD076}" dt="2025-11-18T21:23:03.577" v="8" actId="207"/>
          <ac:spMkLst>
            <pc:docMk/>
            <pc:sldMk cId="563958569" sldId="256"/>
            <ac:spMk id="8" creationId="{34C90E35-CFD1-EC93-BA58-136BE4EDB787}"/>
          </ac:spMkLst>
        </pc:spChg>
        <pc:spChg chg="mod">
          <ac:chgData name="Tatyani Rouse" userId="5bffbf02-bba0-4d62-9ab0-94fe36e7c668" providerId="ADAL" clId="{4289C1F5-ED2E-4905-9D51-ACFE6CEDD076}" dt="2025-11-18T21:23:03.577" v="8" actId="207"/>
          <ac:spMkLst>
            <pc:docMk/>
            <pc:sldMk cId="563958569" sldId="256"/>
            <ac:spMk id="13" creationId="{7D6304A5-B2BE-0331-CFCF-7DF389A06BE0}"/>
          </ac:spMkLst>
        </pc:spChg>
        <pc:spChg chg="mod">
          <ac:chgData name="Tatyani Rouse" userId="5bffbf02-bba0-4d62-9ab0-94fe36e7c668" providerId="ADAL" clId="{4289C1F5-ED2E-4905-9D51-ACFE6CEDD076}" dt="2025-11-18T21:23:03.577" v="8" actId="207"/>
          <ac:spMkLst>
            <pc:docMk/>
            <pc:sldMk cId="563958569" sldId="256"/>
            <ac:spMk id="15" creationId="{D38C8EA1-55B2-C611-4CF7-A00B1384AAC0}"/>
          </ac:spMkLst>
        </pc:spChg>
        <pc:spChg chg="mod">
          <ac:chgData name="Tatyani Rouse" userId="5bffbf02-bba0-4d62-9ab0-94fe36e7c668" providerId="ADAL" clId="{4289C1F5-ED2E-4905-9D51-ACFE6CEDD076}" dt="2025-11-18T21:23:03.577" v="8" actId="207"/>
          <ac:spMkLst>
            <pc:docMk/>
            <pc:sldMk cId="563958569" sldId="256"/>
            <ac:spMk id="16" creationId="{080A9670-8623-B1EB-5D03-EDCF0D7227A1}"/>
          </ac:spMkLst>
        </pc:spChg>
        <pc:spChg chg="mod">
          <ac:chgData name="Tatyani Rouse" userId="5bffbf02-bba0-4d62-9ab0-94fe36e7c668" providerId="ADAL" clId="{4289C1F5-ED2E-4905-9D51-ACFE6CEDD076}" dt="2025-11-18T21:23:03.577" v="8" actId="207"/>
          <ac:spMkLst>
            <pc:docMk/>
            <pc:sldMk cId="563958569" sldId="256"/>
            <ac:spMk id="18" creationId="{168B18EB-F325-02DB-C4DA-C86FE8A84CA5}"/>
          </ac:spMkLst>
        </pc:spChg>
        <pc:spChg chg="mod">
          <ac:chgData name="Tatyani Rouse" userId="5bffbf02-bba0-4d62-9ab0-94fe36e7c668" providerId="ADAL" clId="{4289C1F5-ED2E-4905-9D51-ACFE6CEDD076}" dt="2025-11-18T21:23:03.577" v="8" actId="207"/>
          <ac:spMkLst>
            <pc:docMk/>
            <pc:sldMk cId="563958569" sldId="256"/>
            <ac:spMk id="31" creationId="{A4AD8027-BDE2-E306-08E2-166C86F667DB}"/>
          </ac:spMkLst>
        </pc:spChg>
        <pc:spChg chg="mod">
          <ac:chgData name="Tatyani Rouse" userId="5bffbf02-bba0-4d62-9ab0-94fe36e7c668" providerId="ADAL" clId="{4289C1F5-ED2E-4905-9D51-ACFE6CEDD076}" dt="2025-11-18T21:23:03.577" v="8" actId="207"/>
          <ac:spMkLst>
            <pc:docMk/>
            <pc:sldMk cId="563958569" sldId="256"/>
            <ac:spMk id="33" creationId="{C41E2815-55C8-832B-4B38-A0F4C471D042}"/>
          </ac:spMkLst>
        </pc:spChg>
        <pc:spChg chg="mod">
          <ac:chgData name="Tatyani Rouse" userId="5bffbf02-bba0-4d62-9ab0-94fe36e7c668" providerId="ADAL" clId="{4289C1F5-ED2E-4905-9D51-ACFE6CEDD076}" dt="2025-11-18T21:23:03.577" v="8" actId="207"/>
          <ac:spMkLst>
            <pc:docMk/>
            <pc:sldMk cId="563958569" sldId="256"/>
            <ac:spMk id="34" creationId="{6599B00F-45FA-E087-1CAA-542D389D1CBC}"/>
          </ac:spMkLst>
        </pc:spChg>
        <pc:spChg chg="mod">
          <ac:chgData name="Tatyani Rouse" userId="5bffbf02-bba0-4d62-9ab0-94fe36e7c668" providerId="ADAL" clId="{4289C1F5-ED2E-4905-9D51-ACFE6CEDD076}" dt="2025-11-18T21:23:03.577" v="8" actId="207"/>
          <ac:spMkLst>
            <pc:docMk/>
            <pc:sldMk cId="563958569" sldId="256"/>
            <ac:spMk id="36" creationId="{72D2E3B1-6921-CB22-374B-6D5211014BA3}"/>
          </ac:spMkLst>
        </pc:spChg>
        <pc:spChg chg="mod">
          <ac:chgData name="Tatyani Rouse" userId="5bffbf02-bba0-4d62-9ab0-94fe36e7c668" providerId="ADAL" clId="{4289C1F5-ED2E-4905-9D51-ACFE6CEDD076}" dt="2025-11-18T21:23:03.577" v="8" actId="207"/>
          <ac:spMkLst>
            <pc:docMk/>
            <pc:sldMk cId="563958569" sldId="256"/>
            <ac:spMk id="39" creationId="{68F50026-60D6-D39C-75E5-CA213A75300D}"/>
          </ac:spMkLst>
        </pc:spChg>
        <pc:spChg chg="mod">
          <ac:chgData name="Tatyani Rouse" userId="5bffbf02-bba0-4d62-9ab0-94fe36e7c668" providerId="ADAL" clId="{4289C1F5-ED2E-4905-9D51-ACFE6CEDD076}" dt="2025-11-18T21:23:27.653" v="9" actId="207"/>
          <ac:spMkLst>
            <pc:docMk/>
            <pc:sldMk cId="563958569" sldId="256"/>
            <ac:spMk id="49" creationId="{C67DA79F-3F87-8431-B321-2520847666E8}"/>
          </ac:spMkLst>
        </pc:spChg>
        <pc:spChg chg="mod">
          <ac:chgData name="Tatyani Rouse" userId="5bffbf02-bba0-4d62-9ab0-94fe36e7c668" providerId="ADAL" clId="{4289C1F5-ED2E-4905-9D51-ACFE6CEDD076}" dt="2025-11-18T21:23:27.653" v="9" actId="207"/>
          <ac:spMkLst>
            <pc:docMk/>
            <pc:sldMk cId="563958569" sldId="256"/>
            <ac:spMk id="51" creationId="{DC5CEAC1-4B2F-BD7C-4F7B-8D11CDE50C49}"/>
          </ac:spMkLst>
        </pc:spChg>
        <pc:spChg chg="mod">
          <ac:chgData name="Tatyani Rouse" userId="5bffbf02-bba0-4d62-9ab0-94fe36e7c668" providerId="ADAL" clId="{4289C1F5-ED2E-4905-9D51-ACFE6CEDD076}" dt="2025-11-18T21:23:27.653" v="9" actId="207"/>
          <ac:spMkLst>
            <pc:docMk/>
            <pc:sldMk cId="563958569" sldId="256"/>
            <ac:spMk id="53" creationId="{9D600875-F6B8-E4F0-0F1C-B1ECEA6E6E41}"/>
          </ac:spMkLst>
        </pc:spChg>
        <pc:spChg chg="mod">
          <ac:chgData name="Tatyani Rouse" userId="5bffbf02-bba0-4d62-9ab0-94fe36e7c668" providerId="ADAL" clId="{4289C1F5-ED2E-4905-9D51-ACFE6CEDD076}" dt="2025-11-18T21:23:27.653" v="9" actId="207"/>
          <ac:spMkLst>
            <pc:docMk/>
            <pc:sldMk cId="563958569" sldId="256"/>
            <ac:spMk id="59" creationId="{55D73DDD-13D2-B87E-D104-ED617D37E9A9}"/>
          </ac:spMkLst>
        </pc:spChg>
        <pc:spChg chg="mod">
          <ac:chgData name="Tatyani Rouse" userId="5bffbf02-bba0-4d62-9ab0-94fe36e7c668" providerId="ADAL" clId="{4289C1F5-ED2E-4905-9D51-ACFE6CEDD076}" dt="2025-11-18T21:23:27.653" v="9" actId="207"/>
          <ac:spMkLst>
            <pc:docMk/>
            <pc:sldMk cId="563958569" sldId="256"/>
            <ac:spMk id="60" creationId="{AB951D4B-A944-725E-7FC1-1AC01F913B78}"/>
          </ac:spMkLst>
        </pc:spChg>
        <pc:spChg chg="mod">
          <ac:chgData name="Tatyani Rouse" userId="5bffbf02-bba0-4d62-9ab0-94fe36e7c668" providerId="ADAL" clId="{4289C1F5-ED2E-4905-9D51-ACFE6CEDD076}" dt="2025-11-18T21:23:27.653" v="9" actId="207"/>
          <ac:spMkLst>
            <pc:docMk/>
            <pc:sldMk cId="563958569" sldId="256"/>
            <ac:spMk id="62" creationId="{B0ED74E6-9395-1FC7-CE1F-01B6EF8C385E}"/>
          </ac:spMkLst>
        </pc:spChg>
        <pc:spChg chg="mod">
          <ac:chgData name="Tatyani Rouse" userId="5bffbf02-bba0-4d62-9ab0-94fe36e7c668" providerId="ADAL" clId="{4289C1F5-ED2E-4905-9D51-ACFE6CEDD076}" dt="2025-11-18T21:23:27.653" v="9" actId="207"/>
          <ac:spMkLst>
            <pc:docMk/>
            <pc:sldMk cId="563958569" sldId="256"/>
            <ac:spMk id="68" creationId="{867FD553-51A5-D096-50DE-28E3B12467EC}"/>
          </ac:spMkLst>
        </pc:spChg>
        <pc:spChg chg="mod">
          <ac:chgData name="Tatyani Rouse" userId="5bffbf02-bba0-4d62-9ab0-94fe36e7c668" providerId="ADAL" clId="{4289C1F5-ED2E-4905-9D51-ACFE6CEDD076}" dt="2025-11-18T21:23:27.653" v="9" actId="207"/>
          <ac:spMkLst>
            <pc:docMk/>
            <pc:sldMk cId="563958569" sldId="256"/>
            <ac:spMk id="73" creationId="{3CA26A30-04AE-7A90-0E65-BAFC588AFA49}"/>
          </ac:spMkLst>
        </pc:spChg>
        <pc:spChg chg="mod">
          <ac:chgData name="Tatyani Rouse" userId="5bffbf02-bba0-4d62-9ab0-94fe36e7c668" providerId="ADAL" clId="{4289C1F5-ED2E-4905-9D51-ACFE6CEDD076}" dt="2025-11-18T21:23:27.653" v="9" actId="207"/>
          <ac:spMkLst>
            <pc:docMk/>
            <pc:sldMk cId="563958569" sldId="256"/>
            <ac:spMk id="74" creationId="{F13FFE91-9F37-85B8-5C14-63DFB317D942}"/>
          </ac:spMkLst>
        </pc:spChg>
        <pc:spChg chg="mod">
          <ac:chgData name="Tatyani Rouse" userId="5bffbf02-bba0-4d62-9ab0-94fe36e7c668" providerId="ADAL" clId="{4289C1F5-ED2E-4905-9D51-ACFE6CEDD076}" dt="2025-11-18T21:23:27.653" v="9" actId="207"/>
          <ac:spMkLst>
            <pc:docMk/>
            <pc:sldMk cId="563958569" sldId="256"/>
            <ac:spMk id="75" creationId="{D4DC8B3F-9E4A-80CA-A754-7B0EC09FD803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47F769-BF86-441B-9F8B-73940B97D38E}" type="datetimeFigureOut">
              <a:rPr lang="en-CA" smtClean="0"/>
              <a:t>2025-11-18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31A7F-1516-42E1-84B9-BA325E7BFF3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3063402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47F769-BF86-441B-9F8B-73940B97D38E}" type="datetimeFigureOut">
              <a:rPr lang="en-CA" smtClean="0"/>
              <a:t>2025-11-18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31A7F-1516-42E1-84B9-BA325E7BFF3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0783900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47F769-BF86-441B-9F8B-73940B97D38E}" type="datetimeFigureOut">
              <a:rPr lang="en-CA" smtClean="0"/>
              <a:t>2025-11-18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31A7F-1516-42E1-84B9-BA325E7BFF3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3911955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47F769-BF86-441B-9F8B-73940B97D38E}" type="datetimeFigureOut">
              <a:rPr lang="en-CA" smtClean="0"/>
              <a:t>2025-11-18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31A7F-1516-42E1-84B9-BA325E7BFF3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064623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47F769-BF86-441B-9F8B-73940B97D38E}" type="datetimeFigureOut">
              <a:rPr lang="en-CA" smtClean="0"/>
              <a:t>2025-11-18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31A7F-1516-42E1-84B9-BA325E7BFF3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0848575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47F769-BF86-441B-9F8B-73940B97D38E}" type="datetimeFigureOut">
              <a:rPr lang="en-CA" smtClean="0"/>
              <a:t>2025-11-18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31A7F-1516-42E1-84B9-BA325E7BFF3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527514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47F769-BF86-441B-9F8B-73940B97D38E}" type="datetimeFigureOut">
              <a:rPr lang="en-CA" smtClean="0"/>
              <a:t>2025-11-18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31A7F-1516-42E1-84B9-BA325E7BFF3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589797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47F769-BF86-441B-9F8B-73940B97D38E}" type="datetimeFigureOut">
              <a:rPr lang="en-CA" smtClean="0"/>
              <a:t>2025-11-18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31A7F-1516-42E1-84B9-BA325E7BFF3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9934967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47F769-BF86-441B-9F8B-73940B97D38E}" type="datetimeFigureOut">
              <a:rPr lang="en-CA" smtClean="0"/>
              <a:t>2025-11-18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31A7F-1516-42E1-84B9-BA325E7BFF3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1360033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47F769-BF86-441B-9F8B-73940B97D38E}" type="datetimeFigureOut">
              <a:rPr lang="en-CA" smtClean="0"/>
              <a:t>2025-11-18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31A7F-1516-42E1-84B9-BA325E7BFF3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6096870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47F769-BF86-441B-9F8B-73940B97D38E}" type="datetimeFigureOut">
              <a:rPr lang="en-CA" smtClean="0"/>
              <a:t>2025-11-18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31A7F-1516-42E1-84B9-BA325E7BFF3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05954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F47F769-BF86-441B-9F8B-73940B97D38E}" type="datetimeFigureOut">
              <a:rPr lang="en-CA" smtClean="0"/>
              <a:t>2025-11-18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1931A7F-1516-42E1-84B9-BA325E7BFF3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0705392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CF37847C-A485-1670-3E6B-8965E6B1D126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210312"/>
            <a:ext cx="624535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4400" b="1" dirty="0">
                <a:solidFill>
                  <a:schemeClr val="bg1"/>
                </a:solidFill>
                <a:latin typeface="Aptos ExtraBold" panose="020B0004020202020204" pitchFamily="34" charset="0"/>
              </a:rPr>
              <a:t>[ Month] [Year]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C857FA3-2D3E-4E0B-59E2-5275270662A0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01752" y="1847088"/>
            <a:ext cx="4206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xx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15322D7-58D9-2AFB-0BA4-C69E1EDFD2D6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533144" y="1847088"/>
            <a:ext cx="4206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xx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26DD1EB-B8D9-67F1-F02E-70394ED4E984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2758440" y="1847088"/>
            <a:ext cx="4206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xx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4C90E35-CFD1-EC93-BA58-136BE4EDB787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980688" y="1847088"/>
            <a:ext cx="4206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xx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88D73B2-922D-DFCD-E9A2-7CBD80B199F6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5202936" y="1847088"/>
            <a:ext cx="4206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xx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663D5983-4CB9-2E7A-F397-998BEB00C545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416040" y="1847088"/>
            <a:ext cx="4206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xx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5B7D3E70-CC64-11E5-B2C1-1F2C0C6D43FA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7632192" y="1847088"/>
            <a:ext cx="4206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xx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7D6304A5-B2BE-0331-CFCF-7DF389A06BE0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265176" y="2821032"/>
            <a:ext cx="4206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xx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61AFBE8-C737-45BB-9E79-FFF010321BEE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496568" y="2821032"/>
            <a:ext cx="4206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xx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D38C8EA1-55B2-C611-4CF7-A00B1384AAC0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2721864" y="2821032"/>
            <a:ext cx="4206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xx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080A9670-8623-B1EB-5D03-EDCF0D7227A1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944112" y="2821032"/>
            <a:ext cx="4206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xx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E6B51D75-DDD7-6D61-E985-AE259ED807BE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5166360" y="2821032"/>
            <a:ext cx="4206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xx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168B18EB-F325-02DB-C4DA-C86FE8A84CA5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379464" y="2821032"/>
            <a:ext cx="4206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xx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5D618FA3-147F-C808-D0D6-41C74889B9E1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7595616" y="2821032"/>
            <a:ext cx="4206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xx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429E3F06-8BC6-47AE-D7A4-1FE6D519D4E6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256032" y="3785832"/>
            <a:ext cx="4206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xx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406ABDFC-5170-9C19-3D0D-9DB6EE0EFD0D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2712720" y="3785832"/>
            <a:ext cx="4206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xx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489B7C30-7FB8-FF37-B16C-8E73D6598C34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934968" y="3785832"/>
            <a:ext cx="4206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xx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BF09047A-8026-DF57-F350-4CC41F800F6B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5157216" y="3785832"/>
            <a:ext cx="4206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xx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52FCCA59-009C-A941-87DE-54C6D0093D0A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370320" y="3785832"/>
            <a:ext cx="4206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xx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3A294754-D74D-6E32-4777-8EF1B29906EC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7586472" y="3785832"/>
            <a:ext cx="4206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xx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164837BB-7B93-9F16-765C-286D0CDD91E2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265176" y="4741488"/>
            <a:ext cx="4206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xx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D7C82ED6-30BF-A2A4-8AF8-A3233F9DA089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496568" y="4741488"/>
            <a:ext cx="4206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xx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55754513-361C-0363-C4CC-C31E6A27BB94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2721864" y="4741488"/>
            <a:ext cx="4206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xx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1488B7EC-E839-B334-718E-C28034FD937E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944112" y="4741488"/>
            <a:ext cx="4206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xx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A4AD8027-BDE2-E306-08E2-166C86F667DB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5166360" y="4741488"/>
            <a:ext cx="4206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xx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65FC44E7-8D1C-164B-429A-619ECCD8FB93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379464" y="4741488"/>
            <a:ext cx="4206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xx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C41E2815-55C8-832B-4B38-A0F4C471D042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7595616" y="4741488"/>
            <a:ext cx="4206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xx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6599B00F-45FA-E087-1CAA-542D389D1CBC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265176" y="5724576"/>
            <a:ext cx="4206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xx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9B006B6A-C22E-A228-CFDA-5EFE681FD18A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496568" y="5724576"/>
            <a:ext cx="4206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xx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72D2E3B1-6921-CB22-374B-6D5211014BA3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2721864" y="5724576"/>
            <a:ext cx="4206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xx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FF7B375E-C672-041F-A52B-6E001F19AE66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944112" y="5724576"/>
            <a:ext cx="4206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xx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1FD0A272-FB56-1A0F-AD19-26B1779B5B3E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5166360" y="5724576"/>
            <a:ext cx="4206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xx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68F50026-60D6-D39C-75E5-CA213A75300D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379464" y="5724576"/>
            <a:ext cx="4206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xx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9B8A47B0-D644-3817-BE09-30233118366A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7595616" y="5706288"/>
            <a:ext cx="4206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xx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883BCD9D-D407-EFDB-052D-F2F34D696C58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01752" y="2127433"/>
            <a:ext cx="123139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b="1" dirty="0">
                <a:solidFill>
                  <a:srgbClr val="E6344B"/>
                </a:solidFill>
              </a:rPr>
              <a:t>Text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43FBED44-92C3-C4C0-6873-0BC1DF4AD2F8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524000" y="2125754"/>
            <a:ext cx="123139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b="1" dirty="0">
                <a:solidFill>
                  <a:srgbClr val="E6344B"/>
                </a:solidFill>
              </a:rPr>
              <a:t>Text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0037D2CB-EAF5-2AFC-E13C-6F5842503E03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2764536" y="2125754"/>
            <a:ext cx="120700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b="1" dirty="0">
                <a:solidFill>
                  <a:srgbClr val="E6344B"/>
                </a:solidFill>
              </a:rPr>
              <a:t>Text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E4E67D20-2178-9FB3-FB85-EC994150AC0E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934970" y="2125754"/>
            <a:ext cx="123139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b="1" dirty="0">
                <a:solidFill>
                  <a:srgbClr val="E6344B"/>
                </a:solidFill>
              </a:rPr>
              <a:t>Text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E00B3609-9B3D-8F43-9107-6F333D4673F9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5148074" y="2124075"/>
            <a:ext cx="123139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b="1" dirty="0">
                <a:solidFill>
                  <a:srgbClr val="E6344B"/>
                </a:solidFill>
              </a:rPr>
              <a:t>Text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5D2B372A-262F-AC54-D409-2447DA0929D9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388610" y="2124075"/>
            <a:ext cx="120700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b="1" dirty="0">
                <a:solidFill>
                  <a:srgbClr val="E6344B"/>
                </a:solidFill>
              </a:rPr>
              <a:t>Text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B5EF8D69-E15F-5F65-2EF7-F3A86B34ABB6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7620000" y="2124075"/>
            <a:ext cx="122224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b="1" dirty="0">
                <a:solidFill>
                  <a:srgbClr val="E6344B"/>
                </a:solidFill>
              </a:rPr>
              <a:t>Text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9921CCC3-1019-7C5B-9EA5-9842C7AF198D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01752" y="3053183"/>
            <a:ext cx="123139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b="1" dirty="0">
                <a:solidFill>
                  <a:srgbClr val="E6344B"/>
                </a:solidFill>
              </a:rPr>
              <a:t>Text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C67DA79F-3F87-8431-B321-2520847666E8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524000" y="3051504"/>
            <a:ext cx="123139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b="1" dirty="0">
                <a:solidFill>
                  <a:srgbClr val="E6344B"/>
                </a:solidFill>
              </a:rPr>
              <a:t>Text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32A9AC85-A958-E1D2-765F-E9BD60DB7E0C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2764536" y="3051504"/>
            <a:ext cx="120700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b="1" dirty="0">
                <a:solidFill>
                  <a:srgbClr val="E6344B"/>
                </a:solidFill>
              </a:rPr>
              <a:t>Text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DC5CEAC1-4B2F-BD7C-4F7B-8D11CDE50C49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934970" y="3051504"/>
            <a:ext cx="123139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b="1" dirty="0">
                <a:solidFill>
                  <a:srgbClr val="E6344B"/>
                </a:solidFill>
              </a:rPr>
              <a:t>Text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CCDB88E8-0367-780D-0B6C-860F3ECEBA34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5148074" y="3049825"/>
            <a:ext cx="123139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b="1" dirty="0">
                <a:solidFill>
                  <a:srgbClr val="E6344B"/>
                </a:solidFill>
              </a:rPr>
              <a:t>Text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9D600875-F6B8-E4F0-0F1C-B1ECEA6E6E41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388610" y="3049825"/>
            <a:ext cx="120700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b="1" dirty="0">
                <a:solidFill>
                  <a:srgbClr val="E6344B"/>
                </a:solidFill>
              </a:rPr>
              <a:t>Text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93A33A33-190B-4F97-4086-70C08B090476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7620000" y="3049825"/>
            <a:ext cx="122224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b="1" dirty="0">
                <a:solidFill>
                  <a:srgbClr val="E6344B"/>
                </a:solidFill>
              </a:rPr>
              <a:t>Text</a:t>
            </a: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694FB4BD-6834-3954-46F8-530B07F87BC7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295654" y="4002606"/>
            <a:ext cx="123139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b="1" dirty="0">
                <a:solidFill>
                  <a:srgbClr val="E6344B"/>
                </a:solidFill>
              </a:rPr>
              <a:t>Text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6C02E85F-2523-AFC6-9B1A-B7B28FEAA737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517902" y="4000927"/>
            <a:ext cx="123139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b="1" dirty="0">
                <a:solidFill>
                  <a:srgbClr val="E6344B"/>
                </a:solidFill>
              </a:rPr>
              <a:t>Text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4E064467-EA2E-35D7-15C5-5437E0B904F6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2758438" y="4000927"/>
            <a:ext cx="120700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b="1" dirty="0">
                <a:solidFill>
                  <a:srgbClr val="E6344B"/>
                </a:solidFill>
              </a:rPr>
              <a:t>Text</a:t>
            </a: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767590E5-4F03-EC5F-A2BE-79EE12CA8C61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928872" y="4000927"/>
            <a:ext cx="123139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b="1" dirty="0">
                <a:solidFill>
                  <a:srgbClr val="E6344B"/>
                </a:solidFill>
              </a:rPr>
              <a:t>Text</a:t>
            </a: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55D73DDD-13D2-B87E-D104-ED617D37E9A9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5141976" y="3999248"/>
            <a:ext cx="123139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b="1" dirty="0">
                <a:solidFill>
                  <a:srgbClr val="E6344B"/>
                </a:solidFill>
              </a:rPr>
              <a:t>Text</a:t>
            </a: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AB951D4B-A944-725E-7FC1-1AC01F913B78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382512" y="3999248"/>
            <a:ext cx="120700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b="1" dirty="0">
                <a:solidFill>
                  <a:srgbClr val="E6344B"/>
                </a:solidFill>
              </a:rPr>
              <a:t>Text</a:t>
            </a:r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90F37C8C-601F-CBC0-10E0-1D4A7604E92B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7613902" y="3999248"/>
            <a:ext cx="122224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b="1" dirty="0">
                <a:solidFill>
                  <a:srgbClr val="E6344B"/>
                </a:solidFill>
              </a:rPr>
              <a:t>Text</a:t>
            </a:r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B0ED74E6-9395-1FC7-CE1F-01B6EF8C385E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10894" y="4979908"/>
            <a:ext cx="123139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b="1" dirty="0">
                <a:solidFill>
                  <a:srgbClr val="E6344B"/>
                </a:solidFill>
              </a:rPr>
              <a:t>Text</a:t>
            </a: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5CD1C61D-033D-CF2E-66A0-879465FF8DDB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533142" y="4978229"/>
            <a:ext cx="123139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b="1" dirty="0">
                <a:solidFill>
                  <a:srgbClr val="E6344B"/>
                </a:solidFill>
              </a:rPr>
              <a:t>Text</a:t>
            </a:r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1B0419FF-04B9-F7AC-A814-79ADF7954444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2773678" y="4978229"/>
            <a:ext cx="120700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b="1" dirty="0">
                <a:solidFill>
                  <a:srgbClr val="E6344B"/>
                </a:solidFill>
              </a:rPr>
              <a:t>Text</a:t>
            </a:r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3BFDAD1B-02A6-87F4-90F6-C8FFD2D5AFBE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944112" y="4978229"/>
            <a:ext cx="123139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b="1" dirty="0">
                <a:solidFill>
                  <a:srgbClr val="E6344B"/>
                </a:solidFill>
              </a:rPr>
              <a:t>Text</a:t>
            </a:r>
          </a:p>
        </p:txBody>
      </p:sp>
      <p:sp>
        <p:nvSpPr>
          <p:cNvPr id="66" name="TextBox 65">
            <a:extLst>
              <a:ext uri="{FF2B5EF4-FFF2-40B4-BE49-F238E27FC236}">
                <a16:creationId xmlns:a16="http://schemas.microsoft.com/office/drawing/2014/main" id="{3CECF29C-28E8-05E5-F25A-F7FC006B66A3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5157216" y="4976550"/>
            <a:ext cx="123139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b="1" dirty="0">
                <a:solidFill>
                  <a:srgbClr val="E6344B"/>
                </a:solidFill>
              </a:rPr>
              <a:t>Text</a:t>
            </a:r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id="{90BDB283-6677-19D6-E3AD-E52FD2DA7A6E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397752" y="4976550"/>
            <a:ext cx="120700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b="1" dirty="0">
                <a:solidFill>
                  <a:srgbClr val="E6344B"/>
                </a:solidFill>
              </a:rPr>
              <a:t>Text</a:t>
            </a:r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id="{867FD553-51A5-D096-50DE-28E3B12467EC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7629142" y="4976550"/>
            <a:ext cx="122224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b="1" dirty="0">
                <a:solidFill>
                  <a:srgbClr val="E6344B"/>
                </a:solidFill>
              </a:rPr>
              <a:t>Text</a:t>
            </a:r>
          </a:p>
        </p:txBody>
      </p:sp>
      <p:sp>
        <p:nvSpPr>
          <p:cNvPr id="69" name="TextBox 68">
            <a:extLst>
              <a:ext uri="{FF2B5EF4-FFF2-40B4-BE49-F238E27FC236}">
                <a16:creationId xmlns:a16="http://schemas.microsoft.com/office/drawing/2014/main" id="{9D4AAC1F-5E59-ACF7-D07B-9A44E0C7CC08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20038" y="5913037"/>
            <a:ext cx="123139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b="1" dirty="0">
                <a:solidFill>
                  <a:srgbClr val="E6344B"/>
                </a:solidFill>
              </a:rPr>
              <a:t>Text</a:t>
            </a:r>
          </a:p>
        </p:txBody>
      </p:sp>
      <p:sp>
        <p:nvSpPr>
          <p:cNvPr id="70" name="TextBox 69">
            <a:extLst>
              <a:ext uri="{FF2B5EF4-FFF2-40B4-BE49-F238E27FC236}">
                <a16:creationId xmlns:a16="http://schemas.microsoft.com/office/drawing/2014/main" id="{11032F2D-34C7-6B7F-8C9A-88835963868E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542286" y="5911358"/>
            <a:ext cx="123139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b="1" dirty="0">
                <a:solidFill>
                  <a:srgbClr val="E6344B"/>
                </a:solidFill>
              </a:rPr>
              <a:t>Text</a:t>
            </a:r>
          </a:p>
        </p:txBody>
      </p:sp>
      <p:sp>
        <p:nvSpPr>
          <p:cNvPr id="71" name="TextBox 70">
            <a:extLst>
              <a:ext uri="{FF2B5EF4-FFF2-40B4-BE49-F238E27FC236}">
                <a16:creationId xmlns:a16="http://schemas.microsoft.com/office/drawing/2014/main" id="{A3B5C00E-256D-B52F-6DF6-CE0AC83CC1D1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2782822" y="5911358"/>
            <a:ext cx="120700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b="1" dirty="0">
                <a:solidFill>
                  <a:srgbClr val="E6344B"/>
                </a:solidFill>
              </a:rPr>
              <a:t>Text</a:t>
            </a:r>
          </a:p>
        </p:txBody>
      </p:sp>
      <p:sp>
        <p:nvSpPr>
          <p:cNvPr id="72" name="TextBox 71">
            <a:extLst>
              <a:ext uri="{FF2B5EF4-FFF2-40B4-BE49-F238E27FC236}">
                <a16:creationId xmlns:a16="http://schemas.microsoft.com/office/drawing/2014/main" id="{7716AFD5-5C71-9BF7-832B-303AACEF7D4F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953256" y="5911358"/>
            <a:ext cx="123139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b="1" dirty="0">
                <a:solidFill>
                  <a:srgbClr val="E6344B"/>
                </a:solidFill>
              </a:rPr>
              <a:t>Text</a:t>
            </a:r>
          </a:p>
        </p:txBody>
      </p:sp>
      <p:sp>
        <p:nvSpPr>
          <p:cNvPr id="73" name="TextBox 72">
            <a:extLst>
              <a:ext uri="{FF2B5EF4-FFF2-40B4-BE49-F238E27FC236}">
                <a16:creationId xmlns:a16="http://schemas.microsoft.com/office/drawing/2014/main" id="{3CA26A30-04AE-7A90-0E65-BAFC588AFA49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5166360" y="5909679"/>
            <a:ext cx="123139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b="1" dirty="0">
                <a:solidFill>
                  <a:srgbClr val="E6344B"/>
                </a:solidFill>
              </a:rPr>
              <a:t>Text</a:t>
            </a:r>
          </a:p>
        </p:txBody>
      </p:sp>
      <p:sp>
        <p:nvSpPr>
          <p:cNvPr id="74" name="TextBox 73">
            <a:extLst>
              <a:ext uri="{FF2B5EF4-FFF2-40B4-BE49-F238E27FC236}">
                <a16:creationId xmlns:a16="http://schemas.microsoft.com/office/drawing/2014/main" id="{F13FFE91-9F37-85B8-5C14-63DFB317D942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406896" y="5909679"/>
            <a:ext cx="120700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b="1" dirty="0">
                <a:solidFill>
                  <a:srgbClr val="E6344B"/>
                </a:solidFill>
              </a:rPr>
              <a:t>Text</a:t>
            </a:r>
          </a:p>
        </p:txBody>
      </p:sp>
      <p:sp>
        <p:nvSpPr>
          <p:cNvPr id="75" name="TextBox 74">
            <a:extLst>
              <a:ext uri="{FF2B5EF4-FFF2-40B4-BE49-F238E27FC236}">
                <a16:creationId xmlns:a16="http://schemas.microsoft.com/office/drawing/2014/main" id="{D4DC8B3F-9E4A-80CA-A754-7B0EC09FD803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7638286" y="5909679"/>
            <a:ext cx="122224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b="1" dirty="0">
                <a:solidFill>
                  <a:srgbClr val="E6344B"/>
                </a:solidFill>
              </a:rPr>
              <a:t>Text</a:t>
            </a:r>
          </a:p>
        </p:txBody>
      </p:sp>
      <p:sp>
        <p:nvSpPr>
          <p:cNvPr id="77" name="TextBox 76">
            <a:extLst>
              <a:ext uri="{FF2B5EF4-FFF2-40B4-BE49-F238E27FC236}">
                <a16:creationId xmlns:a16="http://schemas.microsoft.com/office/drawing/2014/main" id="{162D0C9D-C0A9-CFA4-3392-A9658F542A93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496568" y="3791278"/>
            <a:ext cx="4206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xx</a:t>
            </a:r>
          </a:p>
        </p:txBody>
      </p:sp>
    </p:spTree>
    <p:extLst>
      <p:ext uri="{BB962C8B-B14F-4D97-AF65-F5344CB8AC3E}">
        <p14:creationId xmlns:p14="http://schemas.microsoft.com/office/powerpoint/2010/main" val="5639585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27</TotalTime>
  <Words>76</Words>
  <Application>Microsoft Office PowerPoint</Application>
  <PresentationFormat>Letter Paper (8.5x11 in)</PresentationFormat>
  <Paragraphs>71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Aptos ExtraBold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Tatyani Rouse</dc:creator>
  <cp:lastModifiedBy>Tatyani Rouse</cp:lastModifiedBy>
  <cp:revision>12</cp:revision>
  <dcterms:created xsi:type="dcterms:W3CDTF">2025-11-17T16:34:53Z</dcterms:created>
  <dcterms:modified xsi:type="dcterms:W3CDTF">2025-11-18T21:23:36Z</dcterms:modified>
</cp:coreProperties>
</file>