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1CC3C-0ECC-4C6F-99A7-F9187505807F}" v="8" dt="2025-11-18T21:12:59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2:59.474" v="7"/>
      <pc:docMkLst>
        <pc:docMk/>
      </pc:docMkLst>
      <pc:sldChg chg="setBg">
        <pc:chgData name="Tatyani Rouse" userId="5bffbf02-bba0-4d62-9ab0-94fe36e7c668" providerId="ADAL" clId="{4289C1F5-ED2E-4905-9D51-ACFE6CEDD076}" dt="2025-11-18T21:12:59.474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4</cp:revision>
  <dcterms:created xsi:type="dcterms:W3CDTF">2025-11-17T16:34:53Z</dcterms:created>
  <dcterms:modified xsi:type="dcterms:W3CDTF">2025-11-18T21:13:03Z</dcterms:modified>
</cp:coreProperties>
</file>