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334A"/>
    <a:srgbClr val="64A8BF"/>
    <a:srgbClr val="2B7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888C96-6A2C-4639-B35C-259273A01219}" v="9" dt="2026-08-26T19:15:15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custSel addSld modSld">
      <pc:chgData name="Tatyani Rouse" userId="5bffbf02-bba0-4d62-9ab0-94fe36e7c668" providerId="ADAL" clId="{8AAA4DF2-AF5B-43AB-951E-4C7EA71A9B4F}" dt="2026-08-26T19:15:45.605" v="32" actId="34135"/>
      <pc:docMkLst>
        <pc:docMk/>
      </pc:docMkLst>
      <pc:sldChg chg="modSp mod setBg">
        <pc:chgData name="Tatyani Rouse" userId="5bffbf02-bba0-4d62-9ab0-94fe36e7c668" providerId="ADAL" clId="{8AAA4DF2-AF5B-43AB-951E-4C7EA71A9B4F}" dt="2026-08-25T18:19:03.959" v="16" actId="34135"/>
        <pc:sldMkLst>
          <pc:docMk/>
          <pc:sldMk cId="978474782" sldId="256"/>
        </pc:sldMkLst>
        <pc:spChg chg="mod">
          <ac:chgData name="Tatyani Rouse" userId="5bffbf02-bba0-4d62-9ab0-94fe36e7c668" providerId="ADAL" clId="{8AAA4DF2-AF5B-43AB-951E-4C7EA71A9B4F}" dt="2026-08-25T18:18:05.455" v="8" actId="207"/>
          <ac:spMkLst>
            <pc:docMk/>
            <pc:sldMk cId="978474782" sldId="256"/>
            <ac:spMk id="4" creationId="{C549617A-F121-8926-D34C-252EB84266BB}"/>
          </ac:spMkLst>
        </pc:spChg>
        <pc:spChg chg="mod">
          <ac:chgData name="Tatyani Rouse" userId="5bffbf02-bba0-4d62-9ab0-94fe36e7c668" providerId="ADAL" clId="{8AAA4DF2-AF5B-43AB-951E-4C7EA71A9B4F}" dt="2026-08-25T18:19:03.959" v="16" actId="34135"/>
          <ac:spMkLst>
            <pc:docMk/>
            <pc:sldMk cId="978474782" sldId="256"/>
            <ac:spMk id="6" creationId="{511C3D3C-900C-B22C-BFFC-AF3C16A78785}"/>
          </ac:spMkLst>
        </pc:spChg>
      </pc:sldChg>
      <pc:sldChg chg="addSp delSp modSp new mod setBg">
        <pc:chgData name="Tatyani Rouse" userId="5bffbf02-bba0-4d62-9ab0-94fe36e7c668" providerId="ADAL" clId="{8AAA4DF2-AF5B-43AB-951E-4C7EA71A9B4F}" dt="2026-08-26T19:15:45.605" v="32" actId="34135"/>
        <pc:sldMkLst>
          <pc:docMk/>
          <pc:sldMk cId="301342915" sldId="257"/>
        </pc:sldMkLst>
        <pc:spChg chg="del">
          <ac:chgData name="Tatyani Rouse" userId="5bffbf02-bba0-4d62-9ab0-94fe36e7c668" providerId="ADAL" clId="{8AAA4DF2-AF5B-43AB-951E-4C7EA71A9B4F}" dt="2026-08-26T19:14:59.698" v="18" actId="478"/>
          <ac:spMkLst>
            <pc:docMk/>
            <pc:sldMk cId="301342915" sldId="257"/>
            <ac:spMk id="2" creationId="{E2AE1D12-EC78-338A-0B7A-9CB8CBEA756B}"/>
          </ac:spMkLst>
        </pc:spChg>
        <pc:spChg chg="del mod">
          <ac:chgData name="Tatyani Rouse" userId="5bffbf02-bba0-4d62-9ab0-94fe36e7c668" providerId="ADAL" clId="{8AAA4DF2-AF5B-43AB-951E-4C7EA71A9B4F}" dt="2026-08-26T19:15:02.586" v="20" actId="478"/>
          <ac:spMkLst>
            <pc:docMk/>
            <pc:sldMk cId="301342915" sldId="257"/>
            <ac:spMk id="3" creationId="{AB83DDF7-6E67-042F-6210-6053FD4BFEF3}"/>
          </ac:spMkLst>
        </pc:spChg>
        <pc:spChg chg="add mod">
          <ac:chgData name="Tatyani Rouse" userId="5bffbf02-bba0-4d62-9ab0-94fe36e7c668" providerId="ADAL" clId="{8AAA4DF2-AF5B-43AB-951E-4C7EA71A9B4F}" dt="2026-08-26T19:15:45.605" v="32" actId="34135"/>
          <ac:spMkLst>
            <pc:docMk/>
            <pc:sldMk cId="301342915" sldId="257"/>
            <ac:spMk id="5" creationId="{C7338A71-1039-9180-620C-4544F3D3F1DB}"/>
          </ac:spMkLst>
        </pc:spChg>
        <pc:spChg chg="add mod">
          <ac:chgData name="Tatyani Rouse" userId="5bffbf02-bba0-4d62-9ab0-94fe36e7c668" providerId="ADAL" clId="{8AAA4DF2-AF5B-43AB-951E-4C7EA71A9B4F}" dt="2026-08-26T19:15:45.605" v="32" actId="34135"/>
          <ac:spMkLst>
            <pc:docMk/>
            <pc:sldMk cId="301342915" sldId="257"/>
            <ac:spMk id="7" creationId="{F77EAA04-49F8-C506-5419-46D9E35E45C3}"/>
          </ac:spMkLst>
        </pc:spChg>
        <pc:spChg chg="add mod">
          <ac:chgData name="Tatyani Rouse" userId="5bffbf02-bba0-4d62-9ab0-94fe36e7c668" providerId="ADAL" clId="{8AAA4DF2-AF5B-43AB-951E-4C7EA71A9B4F}" dt="2026-08-26T19:15:45.605" v="32" actId="34135"/>
          <ac:spMkLst>
            <pc:docMk/>
            <pc:sldMk cId="301342915" sldId="257"/>
            <ac:spMk id="9" creationId="{F0534546-A4F7-157D-52A8-BFF635F09B8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6334A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E6334A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4718304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E6334A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E6334A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338A71-1039-9180-620C-4544F3D3F1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891647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6334A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E6334A"/>
              </a:solidFill>
              <a:latin typeface="Aptos Black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7EAA04-49F8-C506-5419-46D9E35E45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0248" y="2881034"/>
            <a:ext cx="2968752" cy="190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6334A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6334A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6334A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6334A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6334A"/>
                </a:solidFill>
                <a:latin typeface="Aptos" panose="020B0004020202020204" pitchFamily="34" charset="0"/>
              </a:rPr>
              <a:t>Company Name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534546-A4F7-157D-52A8-BFF635F09B8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29000" y="2881034"/>
            <a:ext cx="2968752" cy="190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6334A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6334A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6334A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6334A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6334A"/>
                </a:solidFill>
                <a:latin typeface="Aptos" panose="020B0004020202020204" pitchFamily="34" charset="0"/>
              </a:rPr>
              <a:t>Company Name</a:t>
            </a:r>
          </a:p>
        </p:txBody>
      </p:sp>
    </p:spTree>
    <p:extLst>
      <p:ext uri="{BB962C8B-B14F-4D97-AF65-F5344CB8AC3E}">
        <p14:creationId xmlns:p14="http://schemas.microsoft.com/office/powerpoint/2010/main" val="301342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26</Words>
  <Application>Microsoft Office PowerPoint</Application>
  <PresentationFormat>Letter Paper (8.5x11 in)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Black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2</cp:revision>
  <dcterms:created xsi:type="dcterms:W3CDTF">2026-08-25T17:05:48Z</dcterms:created>
  <dcterms:modified xsi:type="dcterms:W3CDTF">2026-08-26T19:15:51Z</dcterms:modified>
</cp:coreProperties>
</file>