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150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584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478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58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340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7279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085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632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97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001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566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7950C3-17DE-4E08-8744-615490E8DB8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9F810-133D-457D-875D-701C38A1BF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42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118E07-BDCD-4F92-B51E-5488B3EAFD9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F11AB-2831-5311-11E4-860A65BF5F07}"/>
              </a:ext>
            </a:extLst>
          </p:cNvPr>
          <p:cNvSpPr txBox="1"/>
          <p:nvPr/>
        </p:nvSpPr>
        <p:spPr>
          <a:xfrm>
            <a:off x="2501900" y="10571351"/>
            <a:ext cx="5076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F3E033"/>
                </a:solidFill>
                <a:effectLst/>
              </a:rPr>
              <a:t>[Center Name]</a:t>
            </a:r>
            <a:endParaRPr lang="en-CA" sz="3600" b="1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A89E1E-C697-5384-5CCA-3632AAE1B87E}"/>
              </a:ext>
            </a:extLst>
          </p:cNvPr>
          <p:cNvSpPr txBox="1"/>
          <p:nvPr/>
        </p:nvSpPr>
        <p:spPr>
          <a:xfrm>
            <a:off x="2454275" y="9678799"/>
            <a:ext cx="507682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FFFFFF"/>
                </a:solidFill>
                <a:effectLst/>
              </a:rPr>
              <a:t>[Parent’s Name]</a:t>
            </a:r>
            <a:endParaRPr lang="en-CA" sz="5200" b="1" dirty="0"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29378-0DFE-6160-16DD-0AD8F7D4B401}"/>
              </a:ext>
            </a:extLst>
          </p:cNvPr>
          <p:cNvSpPr txBox="1"/>
          <p:nvPr/>
        </p:nvSpPr>
        <p:spPr>
          <a:xfrm>
            <a:off x="2501900" y="4285402"/>
            <a:ext cx="50768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b="0" i="0" dirty="0">
                <a:solidFill>
                  <a:srgbClr val="222D67"/>
                </a:solidFill>
                <a:effectLst/>
              </a:rPr>
              <a:t>[Enter testimonial here]</a:t>
            </a:r>
            <a:endParaRPr lang="en-CA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26035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24BFF610-E517-4022-B116-B2365425A067}"/>
</file>

<file path=customXml/itemProps2.xml><?xml version="1.0" encoding="utf-8"?>
<ds:datastoreItem xmlns:ds="http://schemas.openxmlformats.org/officeDocument/2006/customXml" ds:itemID="{FC9719F3-C783-4DCA-A684-D2697698B807}"/>
</file>

<file path=customXml/itemProps3.xml><?xml version="1.0" encoding="utf-8"?>
<ds:datastoreItem xmlns:ds="http://schemas.openxmlformats.org/officeDocument/2006/customXml" ds:itemID="{B843E09C-89EA-4469-9810-17C460E114D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2026-08-27T15:29:17Z</dcterms:created>
  <dcterms:modified xsi:type="dcterms:W3CDTF">2026-08-27T15:29:52Z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