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firstSlideNum="5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6750050" cx="54006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6" roundtripDataSignature="AMtx7mhi3ziGbQTUdQlZx4kQhqiC8KxK7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72" name="Google Shape;72;p1:notes"/>
          <p:cNvSpPr/>
          <p:nvPr>
            <p:ph idx="2" type="sldImg"/>
          </p:nvPr>
        </p:nvSpPr>
        <p:spPr>
          <a:xfrm>
            <a:off x="2057400" y="685800"/>
            <a:ext cx="27432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/>
          <p:nvPr>
            <p:ph type="ctrTitle"/>
          </p:nvPr>
        </p:nvSpPr>
        <p:spPr>
          <a:xfrm>
            <a:off x="405051" y="1104697"/>
            <a:ext cx="4590574" cy="23500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6"/>
          <p:cNvSpPr txBox="1"/>
          <p:nvPr>
            <p:ph idx="1" type="subTitle"/>
          </p:nvPr>
        </p:nvSpPr>
        <p:spPr>
          <a:xfrm>
            <a:off x="675085" y="3545338"/>
            <a:ext cx="4050506" cy="1629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/>
            </a:lvl1pPr>
            <a:lvl2pPr lvl="1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sz="2250"/>
            </a:lvl2pPr>
            <a:lvl3pPr lvl="2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sz="2025"/>
            </a:lvl3pPr>
            <a:lvl4pPr lvl="3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4pPr>
            <a:lvl5pPr lvl="4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5pPr>
            <a:lvl6pPr lvl="5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6pPr>
            <a:lvl7pPr lvl="6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7pPr>
            <a:lvl8pPr lvl="7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8pPr>
            <a:lvl9pPr lvl="8" algn="ctr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9pPr>
          </a:lstStyle>
          <a:p/>
        </p:txBody>
      </p:sp>
      <p:sp>
        <p:nvSpPr>
          <p:cNvPr id="14" name="Google Shape;14;p2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8"/>
          <p:cNvSpPr txBox="1"/>
          <p:nvPr>
            <p:ph type="title"/>
          </p:nvPr>
        </p:nvSpPr>
        <p:spPr>
          <a:xfrm>
            <a:off x="368486" y="1682827"/>
            <a:ext cx="4658084" cy="280783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750"/>
              <a:buFont typeface="Calibri"/>
              <a:buNone/>
              <a:defRPr sz="67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8"/>
          <p:cNvSpPr txBox="1"/>
          <p:nvPr>
            <p:ph idx="1" type="body"/>
          </p:nvPr>
        </p:nvSpPr>
        <p:spPr>
          <a:xfrm>
            <a:off x="368486" y="4517227"/>
            <a:ext cx="4658084" cy="147657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sz="27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250"/>
              <a:buNone/>
              <a:defRPr sz="225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2025"/>
              <a:buNone/>
              <a:defRPr sz="2025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0" name="Google Shape;20;p28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28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28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9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9"/>
          <p:cNvSpPr txBox="1"/>
          <p:nvPr>
            <p:ph idx="1" type="body"/>
          </p:nvPr>
        </p:nvSpPr>
        <p:spPr>
          <a:xfrm>
            <a:off x="371299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6" name="Google Shape;26;p29"/>
          <p:cNvSpPr txBox="1"/>
          <p:nvPr>
            <p:ph idx="2" type="body"/>
          </p:nvPr>
        </p:nvSpPr>
        <p:spPr>
          <a:xfrm>
            <a:off x="2734093" y="1796893"/>
            <a:ext cx="2295287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29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29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29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0"/>
          <p:cNvSpPr txBox="1"/>
          <p:nvPr>
            <p:ph type="title"/>
          </p:nvPr>
        </p:nvSpPr>
        <p:spPr>
          <a:xfrm>
            <a:off x="3720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" type="body"/>
          </p:nvPr>
        </p:nvSpPr>
        <p:spPr>
          <a:xfrm>
            <a:off x="372004" y="1654701"/>
            <a:ext cx="2284739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3" name="Google Shape;33;p30"/>
          <p:cNvSpPr txBox="1"/>
          <p:nvPr>
            <p:ph idx="2" type="body"/>
          </p:nvPr>
        </p:nvSpPr>
        <p:spPr>
          <a:xfrm>
            <a:off x="372004" y="2465643"/>
            <a:ext cx="2284739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0"/>
          <p:cNvSpPr txBox="1"/>
          <p:nvPr>
            <p:ph idx="3" type="body"/>
          </p:nvPr>
        </p:nvSpPr>
        <p:spPr>
          <a:xfrm>
            <a:off x="2734091" y="1654701"/>
            <a:ext cx="2295991" cy="8109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  <a:defRPr b="1" sz="27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None/>
              <a:defRPr b="1" sz="2250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None/>
              <a:defRPr b="1" sz="2025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9pPr>
          </a:lstStyle>
          <a:p/>
        </p:txBody>
      </p:sp>
      <p:sp>
        <p:nvSpPr>
          <p:cNvPr id="35" name="Google Shape;35;p30"/>
          <p:cNvSpPr txBox="1"/>
          <p:nvPr>
            <p:ph idx="4" type="body"/>
          </p:nvPr>
        </p:nvSpPr>
        <p:spPr>
          <a:xfrm>
            <a:off x="2734091" y="2465643"/>
            <a:ext cx="2295991" cy="36265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0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0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0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1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1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31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31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3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33"/>
          <p:cNvSpPr txBox="1"/>
          <p:nvPr>
            <p:ph idx="1" type="body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1pPr>
            <a:lvl2pPr indent="-428625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3150"/>
              <a:buChar char="•"/>
              <a:defRPr sz="3150"/>
            </a:lvl2pPr>
            <a:lvl3pPr indent="-40005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Char char="•"/>
              <a:defRPr sz="2700"/>
            </a:lvl3pPr>
            <a:lvl4pPr indent="-371475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4pPr>
            <a:lvl5pPr indent="-371475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5pPr>
            <a:lvl6pPr indent="-371475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6pPr>
            <a:lvl7pPr indent="-371475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7pPr>
            <a:lvl8pPr indent="-371475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8pPr>
            <a:lvl9pPr indent="-371475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Char char="•"/>
              <a:defRPr sz="2250"/>
            </a:lvl9pPr>
          </a:lstStyle>
          <a:p/>
        </p:txBody>
      </p:sp>
      <p:sp>
        <p:nvSpPr>
          <p:cNvPr id="47" name="Google Shape;47;p33"/>
          <p:cNvSpPr txBox="1"/>
          <p:nvPr>
            <p:ph idx="2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48" name="Google Shape;48;p33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33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33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 txBox="1"/>
          <p:nvPr>
            <p:ph type="title"/>
          </p:nvPr>
        </p:nvSpPr>
        <p:spPr>
          <a:xfrm>
            <a:off x="372002" y="450005"/>
            <a:ext cx="1741857" cy="15750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34"/>
          <p:cNvSpPr/>
          <p:nvPr>
            <p:ph idx="2" type="pic"/>
          </p:nvPr>
        </p:nvSpPr>
        <p:spPr>
          <a:xfrm>
            <a:off x="2295991" y="971884"/>
            <a:ext cx="2734091" cy="479691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34"/>
          <p:cNvSpPr txBox="1"/>
          <p:nvPr>
            <p:ph idx="1" type="body"/>
          </p:nvPr>
        </p:nvSpPr>
        <p:spPr>
          <a:xfrm>
            <a:off x="372002" y="2025015"/>
            <a:ext cx="1741857" cy="3751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1pPr>
            <a:lvl2pPr indent="-2286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  <a:defRPr sz="1575"/>
            </a:lvl2pPr>
            <a:lvl3pPr indent="-2286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/>
            </a:lvl3pPr>
            <a:lvl4pPr indent="-2286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4pPr>
            <a:lvl5pPr indent="-2286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5pPr>
            <a:lvl6pPr indent="-2286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6pPr>
            <a:lvl7pPr indent="-2286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7pPr>
            <a:lvl8pPr indent="-2286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8pPr>
            <a:lvl9pPr indent="-2286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/>
            </a:lvl9pPr>
          </a:lstStyle>
          <a:p/>
        </p:txBody>
      </p:sp>
      <p:sp>
        <p:nvSpPr>
          <p:cNvPr id="55" name="Google Shape;55;p34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34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" type="body"/>
          </p:nvPr>
        </p:nvSpPr>
        <p:spPr>
          <a:xfrm rot="5400000">
            <a:off x="558920" y="1609269"/>
            <a:ext cx="4282844" cy="46580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3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36"/>
          <p:cNvSpPr txBox="1"/>
          <p:nvPr>
            <p:ph type="title"/>
          </p:nvPr>
        </p:nvSpPr>
        <p:spPr>
          <a:xfrm rot="5400000">
            <a:off x="1586940" y="2637295"/>
            <a:ext cx="5720357" cy="116452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36"/>
          <p:cNvSpPr txBox="1"/>
          <p:nvPr>
            <p:ph idx="1" type="body"/>
          </p:nvPr>
        </p:nvSpPr>
        <p:spPr>
          <a:xfrm rot="5400000">
            <a:off x="-775853" y="1506530"/>
            <a:ext cx="5720357" cy="342605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36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36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50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0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/>
          <p:nvPr>
            <p:ph type="title"/>
          </p:nvPr>
        </p:nvSpPr>
        <p:spPr>
          <a:xfrm>
            <a:off x="371300" y="359382"/>
            <a:ext cx="4658084" cy="130469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950"/>
              <a:buFont typeface="Calibri"/>
              <a:buNone/>
              <a:defRPr b="0" i="0" sz="49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25"/>
          <p:cNvSpPr txBox="1"/>
          <p:nvPr>
            <p:ph idx="1" type="body"/>
          </p:nvPr>
        </p:nvSpPr>
        <p:spPr>
          <a:xfrm>
            <a:off x="371300" y="1796893"/>
            <a:ext cx="4658084" cy="42828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8625" lvl="0" marL="457200" marR="0" rtl="0" algn="l">
              <a:lnSpc>
                <a:spcPct val="90000"/>
              </a:lnSpc>
              <a:spcBef>
                <a:spcPts val="1125"/>
              </a:spcBef>
              <a:spcAft>
                <a:spcPts val="0"/>
              </a:spcAft>
              <a:buClr>
                <a:schemeClr val="dk1"/>
              </a:buClr>
              <a:buSzPts val="3150"/>
              <a:buFont typeface="Arial"/>
              <a:buChar char="•"/>
              <a:defRPr b="0" i="0" sz="31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0050" lvl="1" marL="914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  <a:defRPr b="0" i="0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71475" lvl="2" marL="1371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250"/>
              <a:buFont typeface="Arial"/>
              <a:buChar char="•"/>
              <a:defRPr b="0" i="0" sz="225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7188" lvl="3" marL="1828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7188" lvl="4" marL="22860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7188" lvl="5" marL="27432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7188" lvl="6" marL="32004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7188" lvl="7" marL="36576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7188" lvl="8" marL="4114800" marR="0" rtl="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2025"/>
              <a:buFont typeface="Arial"/>
              <a:buChar char="•"/>
              <a:defRPr b="0" i="0" sz="2025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25"/>
          <p:cNvSpPr txBox="1"/>
          <p:nvPr>
            <p:ph idx="10" type="dt"/>
          </p:nvPr>
        </p:nvSpPr>
        <p:spPr>
          <a:xfrm>
            <a:off x="371299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25"/>
          <p:cNvSpPr txBox="1"/>
          <p:nvPr>
            <p:ph idx="11" type="ftr"/>
          </p:nvPr>
        </p:nvSpPr>
        <p:spPr>
          <a:xfrm>
            <a:off x="1788973" y="6256297"/>
            <a:ext cx="1822730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25"/>
          <p:cNvSpPr txBox="1"/>
          <p:nvPr>
            <p:ph idx="12" type="sldNum"/>
          </p:nvPr>
        </p:nvSpPr>
        <p:spPr>
          <a:xfrm>
            <a:off x="3814228" y="6256297"/>
            <a:ext cx="1215152" cy="3593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50"/>
              <a:buFont typeface="Arial"/>
              <a:buNone/>
              <a:defRPr b="0" i="0" sz="135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"/>
          <p:cNvSpPr txBox="1"/>
          <p:nvPr/>
        </p:nvSpPr>
        <p:spPr>
          <a:xfrm>
            <a:off x="137361" y="2060325"/>
            <a:ext cx="2119200" cy="40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600">
                <a:solidFill>
                  <a:srgbClr val="39A8CB"/>
                </a:solidFill>
                <a:latin typeface="Calibri"/>
                <a:ea typeface="Calibri"/>
                <a:cs typeface="Calibri"/>
                <a:sym typeface="Calibri"/>
              </a:rPr>
              <a:t>Insert Position Here</a:t>
            </a:r>
            <a:endParaRPr b="1" sz="2600">
              <a:solidFill>
                <a:srgbClr val="39A8C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"/>
          <p:cNvSpPr txBox="1"/>
          <p:nvPr/>
        </p:nvSpPr>
        <p:spPr>
          <a:xfrm>
            <a:off x="142600" y="3223275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Insert Center Name and Address 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6" name="Google Shape;76;p1"/>
          <p:cNvSpPr txBox="1"/>
          <p:nvPr/>
        </p:nvSpPr>
        <p:spPr>
          <a:xfrm>
            <a:off x="147334" y="4071759"/>
            <a:ext cx="2119200" cy="71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2F597B"/>
                </a:solidFill>
                <a:latin typeface="Calibri"/>
                <a:ea typeface="Calibri"/>
                <a:cs typeface="Calibri"/>
                <a:sym typeface="Calibri"/>
              </a:rPr>
              <a:t>Enter Perks &amp; Additional Text Here</a:t>
            </a:r>
            <a:endParaRPr b="1" sz="1500">
              <a:solidFill>
                <a:srgbClr val="2F59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2024-01-30T20:12:10Z</dcterms:created>
  <dc:creator>Clara Reis</dc:creator>
</cp:coreProperties>
</file>