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407BC3-5CCF-4ED3-8668-7DC4A59ECEB8}" v="24" dt="2026-08-25T18:14:56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18:57.784" v="120" actId="34135"/>
      <pc:docMkLst>
        <pc:docMk/>
      </pc:docMkLst>
      <pc:sldChg chg="addSp modSp mod setBg">
        <pc:chgData name="Tatyani Rouse" userId="5bffbf02-bba0-4d62-9ab0-94fe36e7c668" providerId="ADAL" clId="{8AAA4DF2-AF5B-43AB-951E-4C7EA71A9B4F}" dt="2026-08-25T18:18:57.784" v="120" actId="34135"/>
        <pc:sldMkLst>
          <pc:docMk/>
          <pc:sldMk cId="978474782" sldId="256"/>
        </pc:sldMkLst>
        <pc:spChg chg="add mod">
          <ac:chgData name="Tatyani Rouse" userId="5bffbf02-bba0-4d62-9ab0-94fe36e7c668" providerId="ADAL" clId="{8AAA4DF2-AF5B-43AB-951E-4C7EA71A9B4F}" dt="2026-08-25T18:17:17.393" v="116" actId="34135"/>
          <ac:spMkLst>
            <pc:docMk/>
            <pc:sldMk cId="978474782" sldId="256"/>
            <ac:spMk id="4" creationId="{C549617A-F121-8926-D34C-252EB84266BB}"/>
          </ac:spMkLst>
        </pc:spChg>
        <pc:spChg chg="add mod">
          <ac:chgData name="Tatyani Rouse" userId="5bffbf02-bba0-4d62-9ab0-94fe36e7c668" providerId="ADAL" clId="{8AAA4DF2-AF5B-43AB-951E-4C7EA71A9B4F}" dt="2026-08-25T18:18:57.784" v="120" actId="34135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64A8BF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64A8BF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54880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64A8BF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64A8BF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1</cp:revision>
  <dcterms:created xsi:type="dcterms:W3CDTF">2026-08-25T17:05:48Z</dcterms:created>
  <dcterms:modified xsi:type="dcterms:W3CDTF">2026-08-25T18:19:01Z</dcterms:modified>
</cp:coreProperties>
</file>